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65" r:id="rId3"/>
    <p:sldId id="266" r:id="rId4"/>
    <p:sldId id="267" r:id="rId5"/>
    <p:sldId id="269" r:id="rId6"/>
    <p:sldId id="261" r:id="rId7"/>
    <p:sldId id="270" r:id="rId8"/>
    <p:sldId id="271" r:id="rId9"/>
    <p:sldId id="262" r:id="rId10"/>
    <p:sldId id="263" r:id="rId11"/>
    <p:sldId id="272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6C55E-1C95-4BEA-B542-F64A3DAEDB8B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D133B16-8C29-4CF7-8F48-F3E476622F5B}">
      <dgm:prSet phldrT="[Text]" custT="1"/>
      <dgm:spPr/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Một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là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đất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nước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dân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tộc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phải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“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Trung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nước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hiếu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dân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”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7B20A7D6-F361-440B-8AFE-05AB428C7A1A}" type="parTrans" cxnId="{FF30EB75-DFB6-457B-8B2B-76D3BDEA56E3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D04EF71A-95DF-463D-B6D8-A2201CFD70B1}" type="sibTrans" cxnId="{FF30EB75-DFB6-457B-8B2B-76D3BDEA56E3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2C93DF63-AB3B-4D4A-AB8A-EB1019ED4B03}">
      <dgm:prSet phldrT="[Text]" custT="1"/>
      <dgm:spPr/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Hai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là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mọi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người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phải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“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Yêu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thương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con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người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sống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có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nghĩa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có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tình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”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FA3062DD-870A-4F03-9430-13CDC6D794F6}" type="parTrans" cxnId="{32ED6BC0-C2DF-4F0D-BAC3-FD96925EC428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513A2C44-02E2-4FED-BC42-B82D22001404}" type="sibTrans" cxnId="{32ED6BC0-C2DF-4F0D-BAC3-FD96925EC428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5E9371DA-981F-4219-8558-E5CE31EB3051}">
      <dgm:prSet phldrT="[Text]" custT="1"/>
      <dgm:spPr/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en-US" sz="200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Ba là, với mình phải thực sự “Cần, kiệm, liêm, chính, chí công vô tư”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6489658D-7495-4A77-8F45-A76CAA409E80}" type="parTrans" cxnId="{4B606F01-E51C-4BA1-BE50-E9EEB2EE32A3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25FB00AC-888F-4465-BEB9-FC461B8C3C20}" type="sibTrans" cxnId="{4B606F01-E51C-4BA1-BE50-E9EEB2EE32A3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34949467-BC63-469D-A436-24C2222F3427}">
      <dgm:prSet phldrT="[Text]" custT="1"/>
      <dgm:spPr/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en-US" sz="200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Bốn là, với toàn nhân loại phải có “Tinh thần quốc tế trong sáng”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3446DE0A-53E2-4E41-8129-30927E3860A1}" type="parTrans" cxnId="{4020C242-F941-4557-8AE4-0D018563241D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855A3B89-9CAE-4F92-809E-911D35FD78A0}" type="sibTrans" cxnId="{4020C242-F941-4557-8AE4-0D018563241D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gm:t>
    </dgm:pt>
    <dgm:pt modelId="{7EE7F9A2-59E5-4E77-95E5-4C1C99BEC5E0}" type="pres">
      <dgm:prSet presAssocID="{4E86C55E-1C95-4BEA-B542-F64A3DAEDB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61A4BF-F423-498A-94FA-42854E786CFF}" type="pres">
      <dgm:prSet presAssocID="{2D133B16-8C29-4CF7-8F48-F3E476622F5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50E8E3-7AD4-4F46-9E67-2B484D440CD0}" type="pres">
      <dgm:prSet presAssocID="{D04EF71A-95DF-463D-B6D8-A2201CFD70B1}" presName="sibTrans" presStyleCnt="0"/>
      <dgm:spPr/>
    </dgm:pt>
    <dgm:pt modelId="{613F924B-8309-44E8-B169-B0F16F19FDD1}" type="pres">
      <dgm:prSet presAssocID="{2C93DF63-AB3B-4D4A-AB8A-EB1019ED4B0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A41F11-1F21-4FF2-B97E-E9C94B4FEA75}" type="pres">
      <dgm:prSet presAssocID="{513A2C44-02E2-4FED-BC42-B82D22001404}" presName="sibTrans" presStyleCnt="0"/>
      <dgm:spPr/>
    </dgm:pt>
    <dgm:pt modelId="{D1D9E7A7-CFDC-4A49-BF96-52811D4D7FD0}" type="pres">
      <dgm:prSet presAssocID="{5E9371DA-981F-4219-8558-E5CE31EB305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6F644D-2F1A-4BCF-8E28-D066794523F0}" type="pres">
      <dgm:prSet presAssocID="{25FB00AC-888F-4465-BEB9-FC461B8C3C20}" presName="sibTrans" presStyleCnt="0"/>
      <dgm:spPr/>
    </dgm:pt>
    <dgm:pt modelId="{01899619-0D6B-4600-972C-F36311860B6A}" type="pres">
      <dgm:prSet presAssocID="{34949467-BC63-469D-A436-24C2222F342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3D6A41-3118-47D5-8FC2-73C95AE01859}" type="presOf" srcId="{4E86C55E-1C95-4BEA-B542-F64A3DAEDB8B}" destId="{7EE7F9A2-59E5-4E77-95E5-4C1C99BEC5E0}" srcOrd="0" destOrd="0" presId="urn:microsoft.com/office/officeart/2005/8/layout/default"/>
    <dgm:cxn modelId="{D7E600C1-E47E-4E58-AADB-06934DEFC2DF}" type="presOf" srcId="{34949467-BC63-469D-A436-24C2222F3427}" destId="{01899619-0D6B-4600-972C-F36311860B6A}" srcOrd="0" destOrd="0" presId="urn:microsoft.com/office/officeart/2005/8/layout/default"/>
    <dgm:cxn modelId="{4B606F01-E51C-4BA1-BE50-E9EEB2EE32A3}" srcId="{4E86C55E-1C95-4BEA-B542-F64A3DAEDB8B}" destId="{5E9371DA-981F-4219-8558-E5CE31EB3051}" srcOrd="2" destOrd="0" parTransId="{6489658D-7495-4A77-8F45-A76CAA409E80}" sibTransId="{25FB00AC-888F-4465-BEB9-FC461B8C3C20}"/>
    <dgm:cxn modelId="{4020C242-F941-4557-8AE4-0D018563241D}" srcId="{4E86C55E-1C95-4BEA-B542-F64A3DAEDB8B}" destId="{34949467-BC63-469D-A436-24C2222F3427}" srcOrd="3" destOrd="0" parTransId="{3446DE0A-53E2-4E41-8129-30927E3860A1}" sibTransId="{855A3B89-9CAE-4F92-809E-911D35FD78A0}"/>
    <dgm:cxn modelId="{FF30EB75-DFB6-457B-8B2B-76D3BDEA56E3}" srcId="{4E86C55E-1C95-4BEA-B542-F64A3DAEDB8B}" destId="{2D133B16-8C29-4CF7-8F48-F3E476622F5B}" srcOrd="0" destOrd="0" parTransId="{7B20A7D6-F361-440B-8AFE-05AB428C7A1A}" sibTransId="{D04EF71A-95DF-463D-B6D8-A2201CFD70B1}"/>
    <dgm:cxn modelId="{EBE8CB16-2FA5-4204-B113-D1DE6A4C06B8}" type="presOf" srcId="{2D133B16-8C29-4CF7-8F48-F3E476622F5B}" destId="{6761A4BF-F423-498A-94FA-42854E786CFF}" srcOrd="0" destOrd="0" presId="urn:microsoft.com/office/officeart/2005/8/layout/default"/>
    <dgm:cxn modelId="{99531AEF-EF2A-402A-8B90-6B4F2E7800E7}" type="presOf" srcId="{2C93DF63-AB3B-4D4A-AB8A-EB1019ED4B03}" destId="{613F924B-8309-44E8-B169-B0F16F19FDD1}" srcOrd="0" destOrd="0" presId="urn:microsoft.com/office/officeart/2005/8/layout/default"/>
    <dgm:cxn modelId="{B70A48BD-9457-46DB-A5C2-7C673933EE96}" type="presOf" srcId="{5E9371DA-981F-4219-8558-E5CE31EB3051}" destId="{D1D9E7A7-CFDC-4A49-BF96-52811D4D7FD0}" srcOrd="0" destOrd="0" presId="urn:microsoft.com/office/officeart/2005/8/layout/default"/>
    <dgm:cxn modelId="{32ED6BC0-C2DF-4F0D-BAC3-FD96925EC428}" srcId="{4E86C55E-1C95-4BEA-B542-F64A3DAEDB8B}" destId="{2C93DF63-AB3B-4D4A-AB8A-EB1019ED4B03}" srcOrd="1" destOrd="0" parTransId="{FA3062DD-870A-4F03-9430-13CDC6D794F6}" sibTransId="{513A2C44-02E2-4FED-BC42-B82D22001404}"/>
    <dgm:cxn modelId="{69C0918C-7A9A-4EF1-89CF-F4A4CBD11AA8}" type="presParOf" srcId="{7EE7F9A2-59E5-4E77-95E5-4C1C99BEC5E0}" destId="{6761A4BF-F423-498A-94FA-42854E786CFF}" srcOrd="0" destOrd="0" presId="urn:microsoft.com/office/officeart/2005/8/layout/default"/>
    <dgm:cxn modelId="{CC7E3FD0-E522-479A-AC11-5ECA7D6EB955}" type="presParOf" srcId="{7EE7F9A2-59E5-4E77-95E5-4C1C99BEC5E0}" destId="{CD50E8E3-7AD4-4F46-9E67-2B484D440CD0}" srcOrd="1" destOrd="0" presId="urn:microsoft.com/office/officeart/2005/8/layout/default"/>
    <dgm:cxn modelId="{FFAF3751-E376-4D2D-B2D9-48CFB217509C}" type="presParOf" srcId="{7EE7F9A2-59E5-4E77-95E5-4C1C99BEC5E0}" destId="{613F924B-8309-44E8-B169-B0F16F19FDD1}" srcOrd="2" destOrd="0" presId="urn:microsoft.com/office/officeart/2005/8/layout/default"/>
    <dgm:cxn modelId="{EECA3D27-83D8-4F7E-BDFC-0CFE208A6EB1}" type="presParOf" srcId="{7EE7F9A2-59E5-4E77-95E5-4C1C99BEC5E0}" destId="{A7A41F11-1F21-4FF2-B97E-E9C94B4FEA75}" srcOrd="3" destOrd="0" presId="urn:microsoft.com/office/officeart/2005/8/layout/default"/>
    <dgm:cxn modelId="{FB3F7803-AD24-4573-9304-B74F35DCA2F5}" type="presParOf" srcId="{7EE7F9A2-59E5-4E77-95E5-4C1C99BEC5E0}" destId="{D1D9E7A7-CFDC-4A49-BF96-52811D4D7FD0}" srcOrd="4" destOrd="0" presId="urn:microsoft.com/office/officeart/2005/8/layout/default"/>
    <dgm:cxn modelId="{4AD2F88B-2B7C-45B7-9CCC-8CEDA7DF0F2B}" type="presParOf" srcId="{7EE7F9A2-59E5-4E77-95E5-4C1C99BEC5E0}" destId="{AE6F644D-2F1A-4BCF-8E28-D066794523F0}" srcOrd="5" destOrd="0" presId="urn:microsoft.com/office/officeart/2005/8/layout/default"/>
    <dgm:cxn modelId="{DE9E9B84-4840-4BB3-A2E0-C52DD2970734}" type="presParOf" srcId="{7EE7F9A2-59E5-4E77-95E5-4C1C99BEC5E0}" destId="{01899619-0D6B-4600-972C-F36311860B6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46663B-3F88-41FE-97AB-EFBF36F21C9E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>
        <a:scene3d>
          <a:camera prst="orthographicFront"/>
          <a:lightRig rig="threePt" dir="t"/>
        </a:scene3d>
      </dgm:spPr>
      <dgm:t>
        <a:bodyPr/>
        <a:lstStyle/>
        <a:p>
          <a:endParaRPr lang="en-US"/>
        </a:p>
      </dgm:t>
    </dgm:pt>
    <dgm:pt modelId="{8E18C54B-A57D-46CD-AC3C-42565FBEFACC}">
      <dgm:prSet phldrT="[Text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nhiều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cuộc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trực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tuyến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tìm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hiểu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Bác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86F33DCA-6A1E-4521-8F58-483E117F8A24}" type="parTrans" cxnId="{1E8F07DA-A09A-4786-B020-691095325156}">
      <dgm:prSet/>
      <dgm:spPr/>
      <dgm:t>
        <a:bodyPr/>
        <a:lstStyle/>
        <a:p>
          <a:endParaRPr lang="en-US"/>
        </a:p>
      </dgm:t>
    </dgm:pt>
    <dgm:pt modelId="{602F6799-7D2D-42D7-BE63-BEB11EA3ED5E}" type="sibTrans" cxnId="{1E8F07DA-A09A-4786-B020-691095325156}">
      <dgm:prSet/>
      <dgm:spPr/>
      <dgm:t>
        <a:bodyPr/>
        <a:lstStyle/>
        <a:p>
          <a:endParaRPr lang="en-US"/>
        </a:p>
      </dgm:t>
    </dgm:pt>
    <dgm:pt modelId="{6076BEA9-6389-4A12-AFCD-44AC82A24819}">
      <dgm:prSet phldrT="[Text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Phong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trào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tình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nguyện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tiếp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tục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được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đẩy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mạnh</a:t>
          </a:r>
          <a:endParaRPr lang="en-US" sz="2000" dirty="0"/>
        </a:p>
      </dgm:t>
    </dgm:pt>
    <dgm:pt modelId="{75A3F2A4-A42B-4770-BE15-360E8923D1B2}" type="parTrans" cxnId="{6DE4AD31-1B54-4410-A035-1A389B6700D2}">
      <dgm:prSet/>
      <dgm:spPr/>
      <dgm:t>
        <a:bodyPr/>
        <a:lstStyle/>
        <a:p>
          <a:endParaRPr lang="en-US"/>
        </a:p>
      </dgm:t>
    </dgm:pt>
    <dgm:pt modelId="{1A5E0EE9-C657-4004-988D-DF3EAF491C7D}" type="sibTrans" cxnId="{6DE4AD31-1B54-4410-A035-1A389B6700D2}">
      <dgm:prSet/>
      <dgm:spPr/>
      <dgm:t>
        <a:bodyPr/>
        <a:lstStyle/>
        <a:p>
          <a:endParaRPr lang="en-US"/>
        </a:p>
      </dgm:t>
    </dgm:pt>
    <dgm:pt modelId="{388EA240-0935-49AE-BE9B-5ADE462A2F34}">
      <dgm:prSet phldrT="[Text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Thông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qua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hoạt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động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thực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tiễn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tổ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mặt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trận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tập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hợp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kết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không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ngừng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được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xây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dựng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cố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mở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rộng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;</a:t>
          </a:r>
          <a:endParaRPr lang="en-US" sz="2000" dirty="0"/>
        </a:p>
      </dgm:t>
    </dgm:pt>
    <dgm:pt modelId="{67B80D64-E5FC-41E0-8FA1-88DB3B0F459F}" type="parTrans" cxnId="{9E45A2B9-CF40-4F8C-B5A3-07A03A8470BC}">
      <dgm:prSet/>
      <dgm:spPr/>
      <dgm:t>
        <a:bodyPr/>
        <a:lstStyle/>
        <a:p>
          <a:endParaRPr lang="en-US"/>
        </a:p>
      </dgm:t>
    </dgm:pt>
    <dgm:pt modelId="{E804B502-7C44-4CE8-A2D0-5525634A3B7C}" type="sibTrans" cxnId="{9E45A2B9-CF40-4F8C-B5A3-07A03A8470BC}">
      <dgm:prSet/>
      <dgm:spPr/>
      <dgm:t>
        <a:bodyPr/>
        <a:lstStyle/>
        <a:p>
          <a:endParaRPr lang="en-US"/>
        </a:p>
      </dgm:t>
    </dgm:pt>
    <dgm:pt modelId="{D438EF48-6B7C-417C-B42B-E1DA0D8F54CA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Đội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ngũ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bộ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ngày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càng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trở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thành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nguồn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bộ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trẻ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dồi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dào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Đảng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quyền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thể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ở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cấp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.</a:t>
          </a:r>
          <a:endParaRPr lang="en-US" sz="2000" dirty="0"/>
        </a:p>
      </dgm:t>
    </dgm:pt>
    <dgm:pt modelId="{362ABBDC-7458-4123-B3BF-F126B99BCC9F}" type="parTrans" cxnId="{61964ABD-1103-4DF3-9F81-A572101D4F4F}">
      <dgm:prSet/>
      <dgm:spPr/>
      <dgm:t>
        <a:bodyPr/>
        <a:lstStyle/>
        <a:p>
          <a:endParaRPr lang="en-US"/>
        </a:p>
      </dgm:t>
    </dgm:pt>
    <dgm:pt modelId="{7C460096-D326-4A25-B0DF-558B809E3A33}" type="sibTrans" cxnId="{61964ABD-1103-4DF3-9F81-A572101D4F4F}">
      <dgm:prSet/>
      <dgm:spPr/>
      <dgm:t>
        <a:bodyPr/>
        <a:lstStyle/>
        <a:p>
          <a:endParaRPr lang="en-US"/>
        </a:p>
      </dgm:t>
    </dgm:pt>
    <dgm:pt modelId="{7E09510D-759F-4FBF-BD3D-D7D2EAD7D6AB}" type="pres">
      <dgm:prSet presAssocID="{1446663B-3F88-41FE-97AB-EFBF36F21C9E}" presName="linear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489D31-B1BC-49EA-A6C5-806C53D045DB}" type="pres">
      <dgm:prSet presAssocID="{8E18C54B-A57D-46CD-AC3C-42565FBEFACC}" presName="parentLin" presStyleCnt="0"/>
      <dgm:spPr/>
    </dgm:pt>
    <dgm:pt modelId="{DCB90330-4820-4EC0-8342-0DCB3583493A}" type="pres">
      <dgm:prSet presAssocID="{8E18C54B-A57D-46CD-AC3C-42565FBEFAC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5F5CF468-0F47-4F60-8727-0D6080AF2EC5}" type="pres">
      <dgm:prSet presAssocID="{8E18C54B-A57D-46CD-AC3C-42565FBEFACC}" presName="parentText" presStyleLbl="node1" presStyleIdx="0" presStyleCnt="4" custScaleX="131868" custScaleY="11062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E786E-3D03-49DD-9B68-F09B946D3F77}" type="pres">
      <dgm:prSet presAssocID="{8E18C54B-A57D-46CD-AC3C-42565FBEFACC}" presName="negativeSpace" presStyleCnt="0"/>
      <dgm:spPr/>
    </dgm:pt>
    <dgm:pt modelId="{E3B6431E-DB7E-42A1-AA4B-98B8F24C6D15}" type="pres">
      <dgm:prSet presAssocID="{8E18C54B-A57D-46CD-AC3C-42565FBEFACC}" presName="childText" presStyleLbl="conFgAcc1" presStyleIdx="0" presStyleCnt="4">
        <dgm:presLayoutVars>
          <dgm:bulletEnabled val="1"/>
        </dgm:presLayoutVars>
      </dgm:prSet>
      <dgm:spPr/>
    </dgm:pt>
    <dgm:pt modelId="{A589CD52-3DF9-49EE-9438-3987AB8746FF}" type="pres">
      <dgm:prSet presAssocID="{602F6799-7D2D-42D7-BE63-BEB11EA3ED5E}" presName="spaceBetweenRectangles" presStyleCnt="0"/>
      <dgm:spPr/>
    </dgm:pt>
    <dgm:pt modelId="{D3292155-17D8-4B68-BB7A-ECADDE74A2E5}" type="pres">
      <dgm:prSet presAssocID="{6076BEA9-6389-4A12-AFCD-44AC82A24819}" presName="parentLin" presStyleCnt="0"/>
      <dgm:spPr/>
    </dgm:pt>
    <dgm:pt modelId="{5F449845-E6CC-4719-9025-E9E0C180D454}" type="pres">
      <dgm:prSet presAssocID="{6076BEA9-6389-4A12-AFCD-44AC82A2481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A5F55E7-3E3A-4DEC-9525-41285B255AC6}" type="pres">
      <dgm:prSet presAssocID="{6076BEA9-6389-4A12-AFCD-44AC82A24819}" presName="parentText" presStyleLbl="node1" presStyleIdx="1" presStyleCnt="4" custScaleX="131868" custScaleY="8030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5E3F8-803D-4335-9B1B-C4256DD7E7BE}" type="pres">
      <dgm:prSet presAssocID="{6076BEA9-6389-4A12-AFCD-44AC82A24819}" presName="negativeSpace" presStyleCnt="0"/>
      <dgm:spPr/>
    </dgm:pt>
    <dgm:pt modelId="{FA3DDD48-B461-4045-A983-0D9B3C33697B}" type="pres">
      <dgm:prSet presAssocID="{6076BEA9-6389-4A12-AFCD-44AC82A24819}" presName="childText" presStyleLbl="conFgAcc1" presStyleIdx="1" presStyleCnt="4">
        <dgm:presLayoutVars>
          <dgm:bulletEnabled val="1"/>
        </dgm:presLayoutVars>
      </dgm:prSet>
      <dgm:spPr/>
    </dgm:pt>
    <dgm:pt modelId="{FBD2C8C9-8920-44BD-9561-60391B34813F}" type="pres">
      <dgm:prSet presAssocID="{1A5E0EE9-C657-4004-988D-DF3EAF491C7D}" presName="spaceBetweenRectangles" presStyleCnt="0"/>
      <dgm:spPr/>
    </dgm:pt>
    <dgm:pt modelId="{5D9377F7-9306-4E5A-94F9-7B989D8A2769}" type="pres">
      <dgm:prSet presAssocID="{388EA240-0935-49AE-BE9B-5ADE462A2F34}" presName="parentLin" presStyleCnt="0"/>
      <dgm:spPr/>
    </dgm:pt>
    <dgm:pt modelId="{B73D92CE-A679-4501-AB0C-682832F35A25}" type="pres">
      <dgm:prSet presAssocID="{388EA240-0935-49AE-BE9B-5ADE462A2F34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264136C8-4CFB-49D4-AC29-389A1345FBB4}" type="pres">
      <dgm:prSet presAssocID="{388EA240-0935-49AE-BE9B-5ADE462A2F34}" presName="parentText" presStyleLbl="node1" presStyleIdx="2" presStyleCnt="4" custScaleX="131868" custScaleY="11472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EBE977-2EDA-4BD6-8C11-5799BBD96151}" type="pres">
      <dgm:prSet presAssocID="{388EA240-0935-49AE-BE9B-5ADE462A2F34}" presName="negativeSpace" presStyleCnt="0"/>
      <dgm:spPr/>
    </dgm:pt>
    <dgm:pt modelId="{4C758F87-EB6A-4045-AC53-CC2FFFE838F1}" type="pres">
      <dgm:prSet presAssocID="{388EA240-0935-49AE-BE9B-5ADE462A2F34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D83B8-7A8C-4DEC-B95C-219A65035FBF}" type="pres">
      <dgm:prSet presAssocID="{E804B502-7C44-4CE8-A2D0-5525634A3B7C}" presName="spaceBetweenRectangles" presStyleCnt="0"/>
      <dgm:spPr/>
    </dgm:pt>
    <dgm:pt modelId="{B54023A7-9986-46C3-91DB-F34CF04AC7E0}" type="pres">
      <dgm:prSet presAssocID="{D438EF48-6B7C-417C-B42B-E1DA0D8F54CA}" presName="parentLin" presStyleCnt="0"/>
      <dgm:spPr/>
    </dgm:pt>
    <dgm:pt modelId="{2BC16957-38AF-4661-9B35-E29932D3C85B}" type="pres">
      <dgm:prSet presAssocID="{D438EF48-6B7C-417C-B42B-E1DA0D8F54CA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1B02E64C-7E31-437B-96AA-2342F657AF1F}" type="pres">
      <dgm:prSet presAssocID="{D438EF48-6B7C-417C-B42B-E1DA0D8F54CA}" presName="parentText" presStyleLbl="node1" presStyleIdx="3" presStyleCnt="4" custScaleX="131868" custScaleY="9956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12C32-930F-41AA-8A85-CBCE04BE49A3}" type="pres">
      <dgm:prSet presAssocID="{D438EF48-6B7C-417C-B42B-E1DA0D8F54CA}" presName="negativeSpace" presStyleCnt="0"/>
      <dgm:spPr/>
    </dgm:pt>
    <dgm:pt modelId="{EEFCE29D-BF11-4CE5-9F15-628C58C58565}" type="pres">
      <dgm:prSet presAssocID="{D438EF48-6B7C-417C-B42B-E1DA0D8F54C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F0A70C0-BB80-4FBC-AAF5-FCCFB2FF7941}" type="presOf" srcId="{8E18C54B-A57D-46CD-AC3C-42565FBEFACC}" destId="{5F5CF468-0F47-4F60-8727-0D6080AF2EC5}" srcOrd="1" destOrd="0" presId="urn:microsoft.com/office/officeart/2005/8/layout/list1"/>
    <dgm:cxn modelId="{61964ABD-1103-4DF3-9F81-A572101D4F4F}" srcId="{1446663B-3F88-41FE-97AB-EFBF36F21C9E}" destId="{D438EF48-6B7C-417C-B42B-E1DA0D8F54CA}" srcOrd="3" destOrd="0" parTransId="{362ABBDC-7458-4123-B3BF-F126B99BCC9F}" sibTransId="{7C460096-D326-4A25-B0DF-558B809E3A33}"/>
    <dgm:cxn modelId="{671F354D-8848-4D56-A85A-669E9FBEC4A0}" type="presOf" srcId="{8E18C54B-A57D-46CD-AC3C-42565FBEFACC}" destId="{DCB90330-4820-4EC0-8342-0DCB3583493A}" srcOrd="0" destOrd="0" presId="urn:microsoft.com/office/officeart/2005/8/layout/list1"/>
    <dgm:cxn modelId="{821BF415-8B55-4E5A-94C6-A822488A78A9}" type="presOf" srcId="{D438EF48-6B7C-417C-B42B-E1DA0D8F54CA}" destId="{2BC16957-38AF-4661-9B35-E29932D3C85B}" srcOrd="0" destOrd="0" presId="urn:microsoft.com/office/officeart/2005/8/layout/list1"/>
    <dgm:cxn modelId="{9E45A2B9-CF40-4F8C-B5A3-07A03A8470BC}" srcId="{1446663B-3F88-41FE-97AB-EFBF36F21C9E}" destId="{388EA240-0935-49AE-BE9B-5ADE462A2F34}" srcOrd="2" destOrd="0" parTransId="{67B80D64-E5FC-41E0-8FA1-88DB3B0F459F}" sibTransId="{E804B502-7C44-4CE8-A2D0-5525634A3B7C}"/>
    <dgm:cxn modelId="{B637D630-F4FC-44EB-A4A1-475CE885C238}" type="presOf" srcId="{6076BEA9-6389-4A12-AFCD-44AC82A24819}" destId="{0A5F55E7-3E3A-4DEC-9525-41285B255AC6}" srcOrd="1" destOrd="0" presId="urn:microsoft.com/office/officeart/2005/8/layout/list1"/>
    <dgm:cxn modelId="{F0ABDDF4-FE8D-42C6-B1C9-FDDA79E97D3C}" type="presOf" srcId="{D438EF48-6B7C-417C-B42B-E1DA0D8F54CA}" destId="{1B02E64C-7E31-437B-96AA-2342F657AF1F}" srcOrd="1" destOrd="0" presId="urn:microsoft.com/office/officeart/2005/8/layout/list1"/>
    <dgm:cxn modelId="{9BE22405-D988-480C-B483-80F31735E7E3}" type="presOf" srcId="{6076BEA9-6389-4A12-AFCD-44AC82A24819}" destId="{5F449845-E6CC-4719-9025-E9E0C180D454}" srcOrd="0" destOrd="0" presId="urn:microsoft.com/office/officeart/2005/8/layout/list1"/>
    <dgm:cxn modelId="{82F0851D-CF46-403B-BC7D-EE4F75FF90A2}" type="presOf" srcId="{388EA240-0935-49AE-BE9B-5ADE462A2F34}" destId="{264136C8-4CFB-49D4-AC29-389A1345FBB4}" srcOrd="1" destOrd="0" presId="urn:microsoft.com/office/officeart/2005/8/layout/list1"/>
    <dgm:cxn modelId="{3091DB87-78E0-490B-B910-60D918C0D1ED}" type="presOf" srcId="{1446663B-3F88-41FE-97AB-EFBF36F21C9E}" destId="{7E09510D-759F-4FBF-BD3D-D7D2EAD7D6AB}" srcOrd="0" destOrd="0" presId="urn:microsoft.com/office/officeart/2005/8/layout/list1"/>
    <dgm:cxn modelId="{6DE4AD31-1B54-4410-A035-1A389B6700D2}" srcId="{1446663B-3F88-41FE-97AB-EFBF36F21C9E}" destId="{6076BEA9-6389-4A12-AFCD-44AC82A24819}" srcOrd="1" destOrd="0" parTransId="{75A3F2A4-A42B-4770-BE15-360E8923D1B2}" sibTransId="{1A5E0EE9-C657-4004-988D-DF3EAF491C7D}"/>
    <dgm:cxn modelId="{66D39D9A-5811-439B-BBF8-6F052D9A2C97}" type="presOf" srcId="{388EA240-0935-49AE-BE9B-5ADE462A2F34}" destId="{B73D92CE-A679-4501-AB0C-682832F35A25}" srcOrd="0" destOrd="0" presId="urn:microsoft.com/office/officeart/2005/8/layout/list1"/>
    <dgm:cxn modelId="{1E8F07DA-A09A-4786-B020-691095325156}" srcId="{1446663B-3F88-41FE-97AB-EFBF36F21C9E}" destId="{8E18C54B-A57D-46CD-AC3C-42565FBEFACC}" srcOrd="0" destOrd="0" parTransId="{86F33DCA-6A1E-4521-8F58-483E117F8A24}" sibTransId="{602F6799-7D2D-42D7-BE63-BEB11EA3ED5E}"/>
    <dgm:cxn modelId="{ECC76D42-3BCC-4727-9436-6E1636CBA427}" type="presParOf" srcId="{7E09510D-759F-4FBF-BD3D-D7D2EAD7D6AB}" destId="{B1489D31-B1BC-49EA-A6C5-806C53D045DB}" srcOrd="0" destOrd="0" presId="urn:microsoft.com/office/officeart/2005/8/layout/list1"/>
    <dgm:cxn modelId="{96E3524E-B509-411F-8B6D-2A7556BE14DD}" type="presParOf" srcId="{B1489D31-B1BC-49EA-A6C5-806C53D045DB}" destId="{DCB90330-4820-4EC0-8342-0DCB3583493A}" srcOrd="0" destOrd="0" presId="urn:microsoft.com/office/officeart/2005/8/layout/list1"/>
    <dgm:cxn modelId="{52B88F58-AE91-461D-9BA8-252FA15B7D25}" type="presParOf" srcId="{B1489D31-B1BC-49EA-A6C5-806C53D045DB}" destId="{5F5CF468-0F47-4F60-8727-0D6080AF2EC5}" srcOrd="1" destOrd="0" presId="urn:microsoft.com/office/officeart/2005/8/layout/list1"/>
    <dgm:cxn modelId="{F602105C-D29D-4538-811B-52883CBFCBA7}" type="presParOf" srcId="{7E09510D-759F-4FBF-BD3D-D7D2EAD7D6AB}" destId="{AC9E786E-3D03-49DD-9B68-F09B946D3F77}" srcOrd="1" destOrd="0" presId="urn:microsoft.com/office/officeart/2005/8/layout/list1"/>
    <dgm:cxn modelId="{A16FE6F4-36E9-4AD7-8863-14BD77E9E5DD}" type="presParOf" srcId="{7E09510D-759F-4FBF-BD3D-D7D2EAD7D6AB}" destId="{E3B6431E-DB7E-42A1-AA4B-98B8F24C6D15}" srcOrd="2" destOrd="0" presId="urn:microsoft.com/office/officeart/2005/8/layout/list1"/>
    <dgm:cxn modelId="{66863264-ADDE-4178-B0FA-B327E427B5E9}" type="presParOf" srcId="{7E09510D-759F-4FBF-BD3D-D7D2EAD7D6AB}" destId="{A589CD52-3DF9-49EE-9438-3987AB8746FF}" srcOrd="3" destOrd="0" presId="urn:microsoft.com/office/officeart/2005/8/layout/list1"/>
    <dgm:cxn modelId="{A39A1BAC-FDEF-4621-85D5-50CA334370FB}" type="presParOf" srcId="{7E09510D-759F-4FBF-BD3D-D7D2EAD7D6AB}" destId="{D3292155-17D8-4B68-BB7A-ECADDE74A2E5}" srcOrd="4" destOrd="0" presId="urn:microsoft.com/office/officeart/2005/8/layout/list1"/>
    <dgm:cxn modelId="{85949438-A35E-4D2A-9B23-6F47228A0A6D}" type="presParOf" srcId="{D3292155-17D8-4B68-BB7A-ECADDE74A2E5}" destId="{5F449845-E6CC-4719-9025-E9E0C180D454}" srcOrd="0" destOrd="0" presId="urn:microsoft.com/office/officeart/2005/8/layout/list1"/>
    <dgm:cxn modelId="{C9B197A8-B036-4FA7-9470-5D66067AD2CD}" type="presParOf" srcId="{D3292155-17D8-4B68-BB7A-ECADDE74A2E5}" destId="{0A5F55E7-3E3A-4DEC-9525-41285B255AC6}" srcOrd="1" destOrd="0" presId="urn:microsoft.com/office/officeart/2005/8/layout/list1"/>
    <dgm:cxn modelId="{1D13F8C0-5D74-446E-9B03-775C395BA471}" type="presParOf" srcId="{7E09510D-759F-4FBF-BD3D-D7D2EAD7D6AB}" destId="{7825E3F8-803D-4335-9B1B-C4256DD7E7BE}" srcOrd="5" destOrd="0" presId="urn:microsoft.com/office/officeart/2005/8/layout/list1"/>
    <dgm:cxn modelId="{1B39CF9A-1698-4462-806E-53817FC58971}" type="presParOf" srcId="{7E09510D-759F-4FBF-BD3D-D7D2EAD7D6AB}" destId="{FA3DDD48-B461-4045-A983-0D9B3C33697B}" srcOrd="6" destOrd="0" presId="urn:microsoft.com/office/officeart/2005/8/layout/list1"/>
    <dgm:cxn modelId="{118DBF61-0885-4240-A898-B25478170CB4}" type="presParOf" srcId="{7E09510D-759F-4FBF-BD3D-D7D2EAD7D6AB}" destId="{FBD2C8C9-8920-44BD-9561-60391B34813F}" srcOrd="7" destOrd="0" presId="urn:microsoft.com/office/officeart/2005/8/layout/list1"/>
    <dgm:cxn modelId="{9A6C3506-9DCB-4E23-B481-D478F6BE9C77}" type="presParOf" srcId="{7E09510D-759F-4FBF-BD3D-D7D2EAD7D6AB}" destId="{5D9377F7-9306-4E5A-94F9-7B989D8A2769}" srcOrd="8" destOrd="0" presId="urn:microsoft.com/office/officeart/2005/8/layout/list1"/>
    <dgm:cxn modelId="{CEDC571C-4B88-4DBE-8992-1AB2C273184E}" type="presParOf" srcId="{5D9377F7-9306-4E5A-94F9-7B989D8A2769}" destId="{B73D92CE-A679-4501-AB0C-682832F35A25}" srcOrd="0" destOrd="0" presId="urn:microsoft.com/office/officeart/2005/8/layout/list1"/>
    <dgm:cxn modelId="{3A06B5FD-A5F9-44DE-9469-C061ADD3CC1A}" type="presParOf" srcId="{5D9377F7-9306-4E5A-94F9-7B989D8A2769}" destId="{264136C8-4CFB-49D4-AC29-389A1345FBB4}" srcOrd="1" destOrd="0" presId="urn:microsoft.com/office/officeart/2005/8/layout/list1"/>
    <dgm:cxn modelId="{FC33D636-8B5E-4D2A-BDA9-15E978034C88}" type="presParOf" srcId="{7E09510D-759F-4FBF-BD3D-D7D2EAD7D6AB}" destId="{1DEBE977-2EDA-4BD6-8C11-5799BBD96151}" srcOrd="9" destOrd="0" presId="urn:microsoft.com/office/officeart/2005/8/layout/list1"/>
    <dgm:cxn modelId="{13EFC0CD-DAE0-47E3-ACF0-670E85267E1E}" type="presParOf" srcId="{7E09510D-759F-4FBF-BD3D-D7D2EAD7D6AB}" destId="{4C758F87-EB6A-4045-AC53-CC2FFFE838F1}" srcOrd="10" destOrd="0" presId="urn:microsoft.com/office/officeart/2005/8/layout/list1"/>
    <dgm:cxn modelId="{9B570D11-ED35-46C6-9847-A94324B4730C}" type="presParOf" srcId="{7E09510D-759F-4FBF-BD3D-D7D2EAD7D6AB}" destId="{05FD83B8-7A8C-4DEC-B95C-219A65035FBF}" srcOrd="11" destOrd="0" presId="urn:microsoft.com/office/officeart/2005/8/layout/list1"/>
    <dgm:cxn modelId="{6118684C-DAAF-4B99-89E6-C44AD3F34713}" type="presParOf" srcId="{7E09510D-759F-4FBF-BD3D-D7D2EAD7D6AB}" destId="{B54023A7-9986-46C3-91DB-F34CF04AC7E0}" srcOrd="12" destOrd="0" presId="urn:microsoft.com/office/officeart/2005/8/layout/list1"/>
    <dgm:cxn modelId="{C83A63AD-E936-4C28-8FAD-82136C69EC3C}" type="presParOf" srcId="{B54023A7-9986-46C3-91DB-F34CF04AC7E0}" destId="{2BC16957-38AF-4661-9B35-E29932D3C85B}" srcOrd="0" destOrd="0" presId="urn:microsoft.com/office/officeart/2005/8/layout/list1"/>
    <dgm:cxn modelId="{D4FB28FE-F695-41C5-AA9F-3D952E7A7563}" type="presParOf" srcId="{B54023A7-9986-46C3-91DB-F34CF04AC7E0}" destId="{1B02E64C-7E31-437B-96AA-2342F657AF1F}" srcOrd="1" destOrd="0" presId="urn:microsoft.com/office/officeart/2005/8/layout/list1"/>
    <dgm:cxn modelId="{3C759CFB-6A67-4206-A8C4-8C0E5E549D79}" type="presParOf" srcId="{7E09510D-759F-4FBF-BD3D-D7D2EAD7D6AB}" destId="{3CA12C32-930F-41AA-8A85-CBCE04BE49A3}" srcOrd="13" destOrd="0" presId="urn:microsoft.com/office/officeart/2005/8/layout/list1"/>
    <dgm:cxn modelId="{A28E5B5F-7254-4D49-A517-1401D64CA4B0}" type="presParOf" srcId="{7E09510D-759F-4FBF-BD3D-D7D2EAD7D6AB}" destId="{EEFCE29D-BF11-4CE5-9F15-628C58C5856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46663B-3F88-41FE-97AB-EFBF36F21C9E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>
        <a:scene3d>
          <a:camera prst="orthographicFront"/>
          <a:lightRig rig="threePt" dir="t"/>
        </a:scene3d>
      </dgm:spPr>
      <dgm:t>
        <a:bodyPr/>
        <a:lstStyle/>
        <a:p>
          <a:endParaRPr lang="en-US"/>
        </a:p>
      </dgm:t>
    </dgm:pt>
    <dgm:pt modelId="{8E18C54B-A57D-46CD-AC3C-42565FBEFACC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Suy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thoái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trị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86F33DCA-6A1E-4521-8F58-483E117F8A24}" type="parTrans" cxnId="{1E8F07DA-A09A-4786-B020-691095325156}">
      <dgm:prSet/>
      <dgm:spPr/>
      <dgm:t>
        <a:bodyPr/>
        <a:lstStyle/>
        <a:p>
          <a:endParaRPr lang="en-US"/>
        </a:p>
      </dgm:t>
    </dgm:pt>
    <dgm:pt modelId="{602F6799-7D2D-42D7-BE63-BEB11EA3ED5E}" type="sibTrans" cxnId="{1E8F07DA-A09A-4786-B020-691095325156}">
      <dgm:prSet/>
      <dgm:spPr/>
      <dgm:t>
        <a:bodyPr/>
        <a:lstStyle/>
        <a:p>
          <a:endParaRPr lang="en-US"/>
        </a:p>
      </dgm:t>
    </dgm:pt>
    <dgm:pt modelId="{6076BEA9-6389-4A12-AFCD-44AC82A24819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Suy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thoái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đực</a:t>
          </a:r>
          <a:endParaRPr lang="en-US" sz="2000" dirty="0"/>
        </a:p>
      </dgm:t>
    </dgm:pt>
    <dgm:pt modelId="{75A3F2A4-A42B-4770-BE15-360E8923D1B2}" type="parTrans" cxnId="{6DE4AD31-1B54-4410-A035-1A389B6700D2}">
      <dgm:prSet/>
      <dgm:spPr/>
      <dgm:t>
        <a:bodyPr/>
        <a:lstStyle/>
        <a:p>
          <a:endParaRPr lang="en-US"/>
        </a:p>
      </dgm:t>
    </dgm:pt>
    <dgm:pt modelId="{1A5E0EE9-C657-4004-988D-DF3EAF491C7D}" type="sibTrans" cxnId="{6DE4AD31-1B54-4410-A035-1A389B6700D2}">
      <dgm:prSet/>
      <dgm:spPr/>
      <dgm:t>
        <a:bodyPr/>
        <a:lstStyle/>
        <a:p>
          <a:endParaRPr lang="en-US"/>
        </a:p>
      </dgm:t>
    </dgm:pt>
    <dgm:pt modelId="{7E09510D-759F-4FBF-BD3D-D7D2EAD7D6AB}" type="pres">
      <dgm:prSet presAssocID="{1446663B-3F88-41FE-97AB-EFBF36F21C9E}" presName="linear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489D31-B1BC-49EA-A6C5-806C53D045DB}" type="pres">
      <dgm:prSet presAssocID="{8E18C54B-A57D-46CD-AC3C-42565FBEFACC}" presName="parentLin" presStyleCnt="0"/>
      <dgm:spPr/>
    </dgm:pt>
    <dgm:pt modelId="{DCB90330-4820-4EC0-8342-0DCB3583493A}" type="pres">
      <dgm:prSet presAssocID="{8E18C54B-A57D-46CD-AC3C-42565FBEFAC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F5CF468-0F47-4F60-8727-0D6080AF2EC5}" type="pres">
      <dgm:prSet presAssocID="{8E18C54B-A57D-46CD-AC3C-42565FBEFACC}" presName="parentText" presStyleLbl="node1" presStyleIdx="0" presStyleCnt="2" custScaleX="131868" custScaleY="11062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E786E-3D03-49DD-9B68-F09B946D3F77}" type="pres">
      <dgm:prSet presAssocID="{8E18C54B-A57D-46CD-AC3C-42565FBEFACC}" presName="negativeSpace" presStyleCnt="0"/>
      <dgm:spPr/>
    </dgm:pt>
    <dgm:pt modelId="{E3B6431E-DB7E-42A1-AA4B-98B8F24C6D15}" type="pres">
      <dgm:prSet presAssocID="{8E18C54B-A57D-46CD-AC3C-42565FBEFACC}" presName="childText" presStyleLbl="conFgAcc1" presStyleIdx="0" presStyleCnt="2">
        <dgm:presLayoutVars>
          <dgm:bulletEnabled val="1"/>
        </dgm:presLayoutVars>
      </dgm:prSet>
      <dgm:spPr/>
    </dgm:pt>
    <dgm:pt modelId="{A589CD52-3DF9-49EE-9438-3987AB8746FF}" type="pres">
      <dgm:prSet presAssocID="{602F6799-7D2D-42D7-BE63-BEB11EA3ED5E}" presName="spaceBetweenRectangles" presStyleCnt="0"/>
      <dgm:spPr/>
    </dgm:pt>
    <dgm:pt modelId="{D3292155-17D8-4B68-BB7A-ECADDE74A2E5}" type="pres">
      <dgm:prSet presAssocID="{6076BEA9-6389-4A12-AFCD-44AC82A24819}" presName="parentLin" presStyleCnt="0"/>
      <dgm:spPr/>
    </dgm:pt>
    <dgm:pt modelId="{5F449845-E6CC-4719-9025-E9E0C180D454}" type="pres">
      <dgm:prSet presAssocID="{6076BEA9-6389-4A12-AFCD-44AC82A24819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0A5F55E7-3E3A-4DEC-9525-41285B255AC6}" type="pres">
      <dgm:prSet presAssocID="{6076BEA9-6389-4A12-AFCD-44AC82A24819}" presName="parentText" presStyleLbl="node1" presStyleIdx="1" presStyleCnt="2" custScaleX="131868" custScaleY="8030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5E3F8-803D-4335-9B1B-C4256DD7E7BE}" type="pres">
      <dgm:prSet presAssocID="{6076BEA9-6389-4A12-AFCD-44AC82A24819}" presName="negativeSpace" presStyleCnt="0"/>
      <dgm:spPr/>
    </dgm:pt>
    <dgm:pt modelId="{FA3DDD48-B461-4045-A983-0D9B3C33697B}" type="pres">
      <dgm:prSet presAssocID="{6076BEA9-6389-4A12-AFCD-44AC82A2481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091DB87-78E0-490B-B910-60D918C0D1ED}" type="presOf" srcId="{1446663B-3F88-41FE-97AB-EFBF36F21C9E}" destId="{7E09510D-759F-4FBF-BD3D-D7D2EAD7D6AB}" srcOrd="0" destOrd="0" presId="urn:microsoft.com/office/officeart/2005/8/layout/list1"/>
    <dgm:cxn modelId="{1E8F07DA-A09A-4786-B020-691095325156}" srcId="{1446663B-3F88-41FE-97AB-EFBF36F21C9E}" destId="{8E18C54B-A57D-46CD-AC3C-42565FBEFACC}" srcOrd="0" destOrd="0" parTransId="{86F33DCA-6A1E-4521-8F58-483E117F8A24}" sibTransId="{602F6799-7D2D-42D7-BE63-BEB11EA3ED5E}"/>
    <dgm:cxn modelId="{671F354D-8848-4D56-A85A-669E9FBEC4A0}" type="presOf" srcId="{8E18C54B-A57D-46CD-AC3C-42565FBEFACC}" destId="{DCB90330-4820-4EC0-8342-0DCB3583493A}" srcOrd="0" destOrd="0" presId="urn:microsoft.com/office/officeart/2005/8/layout/list1"/>
    <dgm:cxn modelId="{7F0A70C0-BB80-4FBC-AAF5-FCCFB2FF7941}" type="presOf" srcId="{8E18C54B-A57D-46CD-AC3C-42565FBEFACC}" destId="{5F5CF468-0F47-4F60-8727-0D6080AF2EC5}" srcOrd="1" destOrd="0" presId="urn:microsoft.com/office/officeart/2005/8/layout/list1"/>
    <dgm:cxn modelId="{6DE4AD31-1B54-4410-A035-1A389B6700D2}" srcId="{1446663B-3F88-41FE-97AB-EFBF36F21C9E}" destId="{6076BEA9-6389-4A12-AFCD-44AC82A24819}" srcOrd="1" destOrd="0" parTransId="{75A3F2A4-A42B-4770-BE15-360E8923D1B2}" sibTransId="{1A5E0EE9-C657-4004-988D-DF3EAF491C7D}"/>
    <dgm:cxn modelId="{9BE22405-D988-480C-B483-80F31735E7E3}" type="presOf" srcId="{6076BEA9-6389-4A12-AFCD-44AC82A24819}" destId="{5F449845-E6CC-4719-9025-E9E0C180D454}" srcOrd="0" destOrd="0" presId="urn:microsoft.com/office/officeart/2005/8/layout/list1"/>
    <dgm:cxn modelId="{B637D630-F4FC-44EB-A4A1-475CE885C238}" type="presOf" srcId="{6076BEA9-6389-4A12-AFCD-44AC82A24819}" destId="{0A5F55E7-3E3A-4DEC-9525-41285B255AC6}" srcOrd="1" destOrd="0" presId="urn:microsoft.com/office/officeart/2005/8/layout/list1"/>
    <dgm:cxn modelId="{ECC76D42-3BCC-4727-9436-6E1636CBA427}" type="presParOf" srcId="{7E09510D-759F-4FBF-BD3D-D7D2EAD7D6AB}" destId="{B1489D31-B1BC-49EA-A6C5-806C53D045DB}" srcOrd="0" destOrd="0" presId="urn:microsoft.com/office/officeart/2005/8/layout/list1"/>
    <dgm:cxn modelId="{96E3524E-B509-411F-8B6D-2A7556BE14DD}" type="presParOf" srcId="{B1489D31-B1BC-49EA-A6C5-806C53D045DB}" destId="{DCB90330-4820-4EC0-8342-0DCB3583493A}" srcOrd="0" destOrd="0" presId="urn:microsoft.com/office/officeart/2005/8/layout/list1"/>
    <dgm:cxn modelId="{52B88F58-AE91-461D-9BA8-252FA15B7D25}" type="presParOf" srcId="{B1489D31-B1BC-49EA-A6C5-806C53D045DB}" destId="{5F5CF468-0F47-4F60-8727-0D6080AF2EC5}" srcOrd="1" destOrd="0" presId="urn:microsoft.com/office/officeart/2005/8/layout/list1"/>
    <dgm:cxn modelId="{F602105C-D29D-4538-811B-52883CBFCBA7}" type="presParOf" srcId="{7E09510D-759F-4FBF-BD3D-D7D2EAD7D6AB}" destId="{AC9E786E-3D03-49DD-9B68-F09B946D3F77}" srcOrd="1" destOrd="0" presId="urn:microsoft.com/office/officeart/2005/8/layout/list1"/>
    <dgm:cxn modelId="{A16FE6F4-36E9-4AD7-8863-14BD77E9E5DD}" type="presParOf" srcId="{7E09510D-759F-4FBF-BD3D-D7D2EAD7D6AB}" destId="{E3B6431E-DB7E-42A1-AA4B-98B8F24C6D15}" srcOrd="2" destOrd="0" presId="urn:microsoft.com/office/officeart/2005/8/layout/list1"/>
    <dgm:cxn modelId="{66863264-ADDE-4178-B0FA-B327E427B5E9}" type="presParOf" srcId="{7E09510D-759F-4FBF-BD3D-D7D2EAD7D6AB}" destId="{A589CD52-3DF9-49EE-9438-3987AB8746FF}" srcOrd="3" destOrd="0" presId="urn:microsoft.com/office/officeart/2005/8/layout/list1"/>
    <dgm:cxn modelId="{A39A1BAC-FDEF-4621-85D5-50CA334370FB}" type="presParOf" srcId="{7E09510D-759F-4FBF-BD3D-D7D2EAD7D6AB}" destId="{D3292155-17D8-4B68-BB7A-ECADDE74A2E5}" srcOrd="4" destOrd="0" presId="urn:microsoft.com/office/officeart/2005/8/layout/list1"/>
    <dgm:cxn modelId="{85949438-A35E-4D2A-9B23-6F47228A0A6D}" type="presParOf" srcId="{D3292155-17D8-4B68-BB7A-ECADDE74A2E5}" destId="{5F449845-E6CC-4719-9025-E9E0C180D454}" srcOrd="0" destOrd="0" presId="urn:microsoft.com/office/officeart/2005/8/layout/list1"/>
    <dgm:cxn modelId="{C9B197A8-B036-4FA7-9470-5D66067AD2CD}" type="presParOf" srcId="{D3292155-17D8-4B68-BB7A-ECADDE74A2E5}" destId="{0A5F55E7-3E3A-4DEC-9525-41285B255AC6}" srcOrd="1" destOrd="0" presId="urn:microsoft.com/office/officeart/2005/8/layout/list1"/>
    <dgm:cxn modelId="{1D13F8C0-5D74-446E-9B03-775C395BA471}" type="presParOf" srcId="{7E09510D-759F-4FBF-BD3D-D7D2EAD7D6AB}" destId="{7825E3F8-803D-4335-9B1B-C4256DD7E7BE}" srcOrd="5" destOrd="0" presId="urn:microsoft.com/office/officeart/2005/8/layout/list1"/>
    <dgm:cxn modelId="{1B39CF9A-1698-4462-806E-53817FC58971}" type="presParOf" srcId="{7E09510D-759F-4FBF-BD3D-D7D2EAD7D6AB}" destId="{FA3DDD48-B461-4045-A983-0D9B3C33697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252C71-1655-47AE-9840-F4AE2505C4B6}" type="doc">
      <dgm:prSet loTypeId="urn:microsoft.com/office/officeart/2005/8/layout/hList6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1BC3AE7-D62C-455C-9C47-6C76AD0BA7F9}">
      <dgm:prSet phldrT="[Text]" custT="1"/>
      <dgm:spPr/>
      <dgm:t>
        <a:bodyPr/>
        <a:lstStyle/>
        <a:p>
          <a:pPr algn="just"/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nhất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mỗi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trường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cần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bổ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sung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thêm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một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số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nguyên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tắc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cơ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bản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trong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ứng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xử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sinh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endParaRPr lang="en-US" sz="2000" dirty="0"/>
        </a:p>
      </dgm:t>
    </dgm:pt>
    <dgm:pt modelId="{884C6E84-F010-4F4E-9575-61B0120378C3}" type="parTrans" cxnId="{F90D7CE4-6997-4ABE-97D6-1B9770DA9C34}">
      <dgm:prSet/>
      <dgm:spPr/>
      <dgm:t>
        <a:bodyPr/>
        <a:lstStyle/>
        <a:p>
          <a:endParaRPr lang="en-US"/>
        </a:p>
      </dgm:t>
    </dgm:pt>
    <dgm:pt modelId="{5F76A3E6-ABB6-4032-BA7C-B2A53F5B993F}" type="sibTrans" cxnId="{F90D7CE4-6997-4ABE-97D6-1B9770DA9C34}">
      <dgm:prSet/>
      <dgm:spPr/>
      <dgm:t>
        <a:bodyPr/>
        <a:lstStyle/>
        <a:p>
          <a:endParaRPr lang="en-US"/>
        </a:p>
      </dgm:t>
    </dgm:pt>
    <dgm:pt modelId="{56625A0A-3D8B-4798-9951-54A55997C108}">
      <dgm:prSet phldrT="[Text]" custT="1"/>
      <dgm:spPr/>
      <dgm:t>
        <a:bodyPr/>
        <a:lstStyle/>
        <a:p>
          <a:pPr algn="just"/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hai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để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được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hiệu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quả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cao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trong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sinh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thì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bản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thân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mỗi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giảng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phải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tấm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gương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endParaRPr lang="en-US" sz="2000" dirty="0"/>
        </a:p>
      </dgm:t>
    </dgm:pt>
    <dgm:pt modelId="{2BA8235C-47E1-48ED-9F7A-CF382E9A8C32}" type="parTrans" cxnId="{15D9F86E-B332-43F9-AD16-DD5E7EDD56BA}">
      <dgm:prSet/>
      <dgm:spPr/>
      <dgm:t>
        <a:bodyPr/>
        <a:lstStyle/>
        <a:p>
          <a:endParaRPr lang="en-US"/>
        </a:p>
      </dgm:t>
    </dgm:pt>
    <dgm:pt modelId="{C45FD496-CD15-4250-B309-5957463B4009}" type="sibTrans" cxnId="{15D9F86E-B332-43F9-AD16-DD5E7EDD56BA}">
      <dgm:prSet/>
      <dgm:spPr/>
      <dgm:t>
        <a:bodyPr/>
        <a:lstStyle/>
        <a:p>
          <a:endParaRPr lang="en-US"/>
        </a:p>
      </dgm:t>
    </dgm:pt>
    <dgm:pt modelId="{09B6A1B3-9779-4260-9862-07DA8DE136EF}">
      <dgm:prSet phldrT="[Text]" custT="1"/>
      <dgm:spPr/>
      <dgm:t>
        <a:bodyPr/>
        <a:lstStyle/>
        <a:p>
          <a:pPr algn="just"/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trường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cần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phát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huy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hơn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nữa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vai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trò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tổ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Hội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trong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sinh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endParaRPr lang="en-US" sz="2000" dirty="0"/>
        </a:p>
      </dgm:t>
    </dgm:pt>
    <dgm:pt modelId="{AAFEE7DA-D007-46B2-B3F7-9FCF7335F04F}" type="parTrans" cxnId="{9AC94B33-F7B8-4B39-AE0F-0BC3E0D5461D}">
      <dgm:prSet/>
      <dgm:spPr/>
      <dgm:t>
        <a:bodyPr/>
        <a:lstStyle/>
        <a:p>
          <a:endParaRPr lang="en-US"/>
        </a:p>
      </dgm:t>
    </dgm:pt>
    <dgm:pt modelId="{3128DE64-1691-4CA9-BB3F-5C56BF0E60C1}" type="sibTrans" cxnId="{9AC94B33-F7B8-4B39-AE0F-0BC3E0D5461D}">
      <dgm:prSet/>
      <dgm:spPr/>
      <dgm:t>
        <a:bodyPr/>
        <a:lstStyle/>
        <a:p>
          <a:endParaRPr lang="en-US"/>
        </a:p>
      </dgm:t>
    </dgm:pt>
    <dgm:pt modelId="{C277F0A7-7A04-4755-ADBF-799325F0194E}" type="pres">
      <dgm:prSet presAssocID="{E6252C71-1655-47AE-9840-F4AE2505C4B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C1CF72-90F0-40A1-BE41-225DCA8CD991}" type="pres">
      <dgm:prSet presAssocID="{51BC3AE7-D62C-455C-9C47-6C76AD0BA7F9}" presName="node" presStyleLbl="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E33B3-2D71-43F3-B5CB-4E4272D4397D}" type="pres">
      <dgm:prSet presAssocID="{5F76A3E6-ABB6-4032-BA7C-B2A53F5B993F}" presName="sibTrans" presStyleCnt="0"/>
      <dgm:spPr/>
      <dgm:t>
        <a:bodyPr/>
        <a:lstStyle/>
        <a:p>
          <a:endParaRPr lang="en-US"/>
        </a:p>
      </dgm:t>
    </dgm:pt>
    <dgm:pt modelId="{CF951EDE-F41F-4EF3-889D-AF0463950FED}" type="pres">
      <dgm:prSet presAssocID="{56625A0A-3D8B-4798-9951-54A55997C10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1F936-1261-4B17-A923-A70512CEC69A}" type="pres">
      <dgm:prSet presAssocID="{C45FD496-CD15-4250-B309-5957463B4009}" presName="sibTrans" presStyleCnt="0"/>
      <dgm:spPr/>
      <dgm:t>
        <a:bodyPr/>
        <a:lstStyle/>
        <a:p>
          <a:endParaRPr lang="en-US"/>
        </a:p>
      </dgm:t>
    </dgm:pt>
    <dgm:pt modelId="{26F59B8A-12A4-4BC3-A608-86EAEC0F5016}" type="pres">
      <dgm:prSet presAssocID="{09B6A1B3-9779-4260-9862-07DA8DE136E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F92D6A-3DAC-4CC1-82EB-029DCE0F5D6D}" type="presOf" srcId="{09B6A1B3-9779-4260-9862-07DA8DE136EF}" destId="{26F59B8A-12A4-4BC3-A608-86EAEC0F5016}" srcOrd="0" destOrd="0" presId="urn:microsoft.com/office/officeart/2005/8/layout/hList6"/>
    <dgm:cxn modelId="{B3163413-2933-4674-8F88-AEAEF0BB05A1}" type="presOf" srcId="{51BC3AE7-D62C-455C-9C47-6C76AD0BA7F9}" destId="{E2C1CF72-90F0-40A1-BE41-225DCA8CD991}" srcOrd="0" destOrd="0" presId="urn:microsoft.com/office/officeart/2005/8/layout/hList6"/>
    <dgm:cxn modelId="{9AC94B33-F7B8-4B39-AE0F-0BC3E0D5461D}" srcId="{E6252C71-1655-47AE-9840-F4AE2505C4B6}" destId="{09B6A1B3-9779-4260-9862-07DA8DE136EF}" srcOrd="2" destOrd="0" parTransId="{AAFEE7DA-D007-46B2-B3F7-9FCF7335F04F}" sibTransId="{3128DE64-1691-4CA9-BB3F-5C56BF0E60C1}"/>
    <dgm:cxn modelId="{F90D7CE4-6997-4ABE-97D6-1B9770DA9C34}" srcId="{E6252C71-1655-47AE-9840-F4AE2505C4B6}" destId="{51BC3AE7-D62C-455C-9C47-6C76AD0BA7F9}" srcOrd="0" destOrd="0" parTransId="{884C6E84-F010-4F4E-9575-61B0120378C3}" sibTransId="{5F76A3E6-ABB6-4032-BA7C-B2A53F5B993F}"/>
    <dgm:cxn modelId="{15D9F86E-B332-43F9-AD16-DD5E7EDD56BA}" srcId="{E6252C71-1655-47AE-9840-F4AE2505C4B6}" destId="{56625A0A-3D8B-4798-9951-54A55997C108}" srcOrd="1" destOrd="0" parTransId="{2BA8235C-47E1-48ED-9F7A-CF382E9A8C32}" sibTransId="{C45FD496-CD15-4250-B309-5957463B4009}"/>
    <dgm:cxn modelId="{68F237FD-9102-40DE-8B8D-A04DA3F47D3A}" type="presOf" srcId="{E6252C71-1655-47AE-9840-F4AE2505C4B6}" destId="{C277F0A7-7A04-4755-ADBF-799325F0194E}" srcOrd="0" destOrd="0" presId="urn:microsoft.com/office/officeart/2005/8/layout/hList6"/>
    <dgm:cxn modelId="{983CC0F6-8035-4ECF-9B3C-73FC7CBC77F1}" type="presOf" srcId="{56625A0A-3D8B-4798-9951-54A55997C108}" destId="{CF951EDE-F41F-4EF3-889D-AF0463950FED}" srcOrd="0" destOrd="0" presId="urn:microsoft.com/office/officeart/2005/8/layout/hList6"/>
    <dgm:cxn modelId="{F6EB861C-4A3D-40F4-8390-972CC8778E65}" type="presParOf" srcId="{C277F0A7-7A04-4755-ADBF-799325F0194E}" destId="{E2C1CF72-90F0-40A1-BE41-225DCA8CD991}" srcOrd="0" destOrd="0" presId="urn:microsoft.com/office/officeart/2005/8/layout/hList6"/>
    <dgm:cxn modelId="{22121C26-112B-4010-92E2-217EC7996097}" type="presParOf" srcId="{C277F0A7-7A04-4755-ADBF-799325F0194E}" destId="{76AE33B3-2D71-43F3-B5CB-4E4272D4397D}" srcOrd="1" destOrd="0" presId="urn:microsoft.com/office/officeart/2005/8/layout/hList6"/>
    <dgm:cxn modelId="{435E024C-4410-4DBC-8839-58292BC89470}" type="presParOf" srcId="{C277F0A7-7A04-4755-ADBF-799325F0194E}" destId="{CF951EDE-F41F-4EF3-889D-AF0463950FED}" srcOrd="2" destOrd="0" presId="urn:microsoft.com/office/officeart/2005/8/layout/hList6"/>
    <dgm:cxn modelId="{82AFFD9A-5ED1-40FD-B96C-46CBA39B0106}" type="presParOf" srcId="{C277F0A7-7A04-4755-ADBF-799325F0194E}" destId="{AB81F936-1261-4B17-A923-A70512CEC69A}" srcOrd="3" destOrd="0" presId="urn:microsoft.com/office/officeart/2005/8/layout/hList6"/>
    <dgm:cxn modelId="{6AC9E9A8-5884-4B44-8729-F90C7EA13892}" type="presParOf" srcId="{C277F0A7-7A04-4755-ADBF-799325F0194E}" destId="{26F59B8A-12A4-4BC3-A608-86EAEC0F501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7CFE9C-2750-4121-9B3B-3EE00574C8F1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3BD35F-B874-4747-8D19-C54F2D08B95E}">
      <dgm:prSet phldrT="[Text]" custT="1"/>
      <dgm:spPr/>
      <dgm:t>
        <a:bodyPr/>
        <a:lstStyle/>
        <a:p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Nâng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cao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nhận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thấm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nhuần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phong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Hồ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Minh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65E1E92D-8A1A-44BD-9A12-2AAB59E90091}" type="parTrans" cxnId="{3C3A49B2-173D-4BBA-B159-F7EFDC35BFDD}">
      <dgm:prSet/>
      <dgm:spPr/>
      <dgm:t>
        <a:bodyPr/>
        <a:lstStyle/>
        <a:p>
          <a:endParaRPr lang="en-US"/>
        </a:p>
      </dgm:t>
    </dgm:pt>
    <dgm:pt modelId="{D8D23D84-FFF6-4EC0-AD69-4A153BD260FB}" type="sibTrans" cxnId="{3C3A49B2-173D-4BBA-B159-F7EFDC35BFDD}">
      <dgm:prSet/>
      <dgm:spPr/>
      <dgm:t>
        <a:bodyPr/>
        <a:lstStyle/>
        <a:p>
          <a:endParaRPr lang="en-US"/>
        </a:p>
      </dgm:t>
    </dgm:pt>
    <dgm:pt modelId="{63D49CD5-5324-4A3A-AFB5-BECC50D082CD}">
      <dgm:prSet phldrT="[Text]" custT="1"/>
      <dgm:spPr/>
      <dgm:t>
        <a:bodyPr/>
        <a:lstStyle/>
        <a:p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Kết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hợp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nhuần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nhuyễn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giữa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lý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luận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thực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tiễn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cạnh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công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tác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cũng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cần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nâng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cao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sự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rèn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luyện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trị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9F67FB8B-9F1E-4A8B-A650-BE224EDBB7C4}" type="parTrans" cxnId="{231B5765-E0DA-40B9-91B7-895A2D0EB7DD}">
      <dgm:prSet/>
      <dgm:spPr/>
      <dgm:t>
        <a:bodyPr/>
        <a:lstStyle/>
        <a:p>
          <a:endParaRPr lang="en-US"/>
        </a:p>
      </dgm:t>
    </dgm:pt>
    <dgm:pt modelId="{89BA8670-9873-4833-B1DB-AC871986D0DD}" type="sibTrans" cxnId="{231B5765-E0DA-40B9-91B7-895A2D0EB7DD}">
      <dgm:prSet/>
      <dgm:spPr/>
      <dgm:t>
        <a:bodyPr/>
        <a:lstStyle/>
        <a:p>
          <a:endParaRPr lang="en-US"/>
        </a:p>
      </dgm:t>
    </dgm:pt>
    <dgm:pt modelId="{FCEB1B27-6290-4A66-AFEE-ADBE7300EC75}" type="pres">
      <dgm:prSet presAssocID="{9A7CFE9C-2750-4121-9B3B-3EE00574C8F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55BAD2A-5381-43E5-B916-326C3DE73513}" type="pres">
      <dgm:prSet presAssocID="{9A7CFE9C-2750-4121-9B3B-3EE00574C8F1}" presName="Name1" presStyleCnt="0"/>
      <dgm:spPr/>
    </dgm:pt>
    <dgm:pt modelId="{3E5763EB-748C-48AD-9467-5E8BB9F10036}" type="pres">
      <dgm:prSet presAssocID="{9A7CFE9C-2750-4121-9B3B-3EE00574C8F1}" presName="cycle" presStyleCnt="0"/>
      <dgm:spPr/>
    </dgm:pt>
    <dgm:pt modelId="{EC312897-52C0-48A0-BD59-C60CB052457E}" type="pres">
      <dgm:prSet presAssocID="{9A7CFE9C-2750-4121-9B3B-3EE00574C8F1}" presName="srcNode" presStyleLbl="node1" presStyleIdx="0" presStyleCnt="2"/>
      <dgm:spPr/>
    </dgm:pt>
    <dgm:pt modelId="{6FFB24E4-0A70-45F8-8ECA-23DC84AC3967}" type="pres">
      <dgm:prSet presAssocID="{9A7CFE9C-2750-4121-9B3B-3EE00574C8F1}" presName="conn" presStyleLbl="parChTrans1D2" presStyleIdx="0" presStyleCnt="1"/>
      <dgm:spPr/>
      <dgm:t>
        <a:bodyPr/>
        <a:lstStyle/>
        <a:p>
          <a:endParaRPr lang="en-US"/>
        </a:p>
      </dgm:t>
    </dgm:pt>
    <dgm:pt modelId="{265D48F4-DDBD-4DEB-89C6-63BF946A13CF}" type="pres">
      <dgm:prSet presAssocID="{9A7CFE9C-2750-4121-9B3B-3EE00574C8F1}" presName="extraNode" presStyleLbl="node1" presStyleIdx="0" presStyleCnt="2"/>
      <dgm:spPr/>
    </dgm:pt>
    <dgm:pt modelId="{8667FE6A-FADF-4A0D-BC73-AB97AC3994ED}" type="pres">
      <dgm:prSet presAssocID="{9A7CFE9C-2750-4121-9B3B-3EE00574C8F1}" presName="dstNode" presStyleLbl="node1" presStyleIdx="0" presStyleCnt="2"/>
      <dgm:spPr/>
    </dgm:pt>
    <dgm:pt modelId="{AB1A7B01-934F-4E1A-9896-D8CCD5518BCC}" type="pres">
      <dgm:prSet presAssocID="{0B3BD35F-B874-4747-8D19-C54F2D08B95E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0D1ED-1217-4EF6-B0EB-5CD4E4A9EFE7}" type="pres">
      <dgm:prSet presAssocID="{0B3BD35F-B874-4747-8D19-C54F2D08B95E}" presName="accent_1" presStyleCnt="0"/>
      <dgm:spPr/>
    </dgm:pt>
    <dgm:pt modelId="{F204E98B-4F07-4074-966D-24A718DB6C77}" type="pres">
      <dgm:prSet presAssocID="{0B3BD35F-B874-4747-8D19-C54F2D08B95E}" presName="accentRepeatNode" presStyleLbl="solidFgAcc1" presStyleIdx="0" presStyleCnt="2"/>
      <dgm:spPr/>
    </dgm:pt>
    <dgm:pt modelId="{36104D4D-2532-438A-8EEB-DB0F0F7F80A4}" type="pres">
      <dgm:prSet presAssocID="{63D49CD5-5324-4A3A-AFB5-BECC50D082CD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2B419D-8C6E-443D-A208-A618FCFCAC19}" type="pres">
      <dgm:prSet presAssocID="{63D49CD5-5324-4A3A-AFB5-BECC50D082CD}" presName="accent_2" presStyleCnt="0"/>
      <dgm:spPr/>
    </dgm:pt>
    <dgm:pt modelId="{0887B38D-8A32-4A4A-97C6-8B63FB319F4A}" type="pres">
      <dgm:prSet presAssocID="{63D49CD5-5324-4A3A-AFB5-BECC50D082CD}" presName="accentRepeatNode" presStyleLbl="solidFgAcc1" presStyleIdx="1" presStyleCnt="2"/>
      <dgm:spPr/>
    </dgm:pt>
  </dgm:ptLst>
  <dgm:cxnLst>
    <dgm:cxn modelId="{61B0F25A-B546-43B9-A898-E3ADB7C5F327}" type="presOf" srcId="{9A7CFE9C-2750-4121-9B3B-3EE00574C8F1}" destId="{FCEB1B27-6290-4A66-AFEE-ADBE7300EC75}" srcOrd="0" destOrd="0" presId="urn:microsoft.com/office/officeart/2008/layout/VerticalCurvedList"/>
    <dgm:cxn modelId="{231B5765-E0DA-40B9-91B7-895A2D0EB7DD}" srcId="{9A7CFE9C-2750-4121-9B3B-3EE00574C8F1}" destId="{63D49CD5-5324-4A3A-AFB5-BECC50D082CD}" srcOrd="1" destOrd="0" parTransId="{9F67FB8B-9F1E-4A8B-A650-BE224EDBB7C4}" sibTransId="{89BA8670-9873-4833-B1DB-AC871986D0DD}"/>
    <dgm:cxn modelId="{042D2B7C-3006-4364-970B-8D719EAFDC81}" type="presOf" srcId="{0B3BD35F-B874-4747-8D19-C54F2D08B95E}" destId="{AB1A7B01-934F-4E1A-9896-D8CCD5518BCC}" srcOrd="0" destOrd="0" presId="urn:microsoft.com/office/officeart/2008/layout/VerticalCurvedList"/>
    <dgm:cxn modelId="{24628D40-92B5-467E-9163-1DC093B805EB}" type="presOf" srcId="{D8D23D84-FFF6-4EC0-AD69-4A153BD260FB}" destId="{6FFB24E4-0A70-45F8-8ECA-23DC84AC3967}" srcOrd="0" destOrd="0" presId="urn:microsoft.com/office/officeart/2008/layout/VerticalCurvedList"/>
    <dgm:cxn modelId="{0E7095F4-F5D6-4E26-893E-908A09DCC650}" type="presOf" srcId="{63D49CD5-5324-4A3A-AFB5-BECC50D082CD}" destId="{36104D4D-2532-438A-8EEB-DB0F0F7F80A4}" srcOrd="0" destOrd="0" presId="urn:microsoft.com/office/officeart/2008/layout/VerticalCurvedList"/>
    <dgm:cxn modelId="{3C3A49B2-173D-4BBA-B159-F7EFDC35BFDD}" srcId="{9A7CFE9C-2750-4121-9B3B-3EE00574C8F1}" destId="{0B3BD35F-B874-4747-8D19-C54F2D08B95E}" srcOrd="0" destOrd="0" parTransId="{65E1E92D-8A1A-44BD-9A12-2AAB59E90091}" sibTransId="{D8D23D84-FFF6-4EC0-AD69-4A153BD260FB}"/>
    <dgm:cxn modelId="{11A66181-CF8F-45C3-8DAA-42B69550DB61}" type="presParOf" srcId="{FCEB1B27-6290-4A66-AFEE-ADBE7300EC75}" destId="{255BAD2A-5381-43E5-B916-326C3DE73513}" srcOrd="0" destOrd="0" presId="urn:microsoft.com/office/officeart/2008/layout/VerticalCurvedList"/>
    <dgm:cxn modelId="{0F9FE7EA-BA97-477F-AD2B-B023D8897DF0}" type="presParOf" srcId="{255BAD2A-5381-43E5-B916-326C3DE73513}" destId="{3E5763EB-748C-48AD-9467-5E8BB9F10036}" srcOrd="0" destOrd="0" presId="urn:microsoft.com/office/officeart/2008/layout/VerticalCurvedList"/>
    <dgm:cxn modelId="{660F022C-31AA-4CA2-8F57-F7099F4C62F2}" type="presParOf" srcId="{3E5763EB-748C-48AD-9467-5E8BB9F10036}" destId="{EC312897-52C0-48A0-BD59-C60CB052457E}" srcOrd="0" destOrd="0" presId="urn:microsoft.com/office/officeart/2008/layout/VerticalCurvedList"/>
    <dgm:cxn modelId="{B4E1B2DF-F502-4DEE-BF6A-E76B783C62A9}" type="presParOf" srcId="{3E5763EB-748C-48AD-9467-5E8BB9F10036}" destId="{6FFB24E4-0A70-45F8-8ECA-23DC84AC3967}" srcOrd="1" destOrd="0" presId="urn:microsoft.com/office/officeart/2008/layout/VerticalCurvedList"/>
    <dgm:cxn modelId="{34155EAC-A020-412A-846F-C5030D6E53D7}" type="presParOf" srcId="{3E5763EB-748C-48AD-9467-5E8BB9F10036}" destId="{265D48F4-DDBD-4DEB-89C6-63BF946A13CF}" srcOrd="2" destOrd="0" presId="urn:microsoft.com/office/officeart/2008/layout/VerticalCurvedList"/>
    <dgm:cxn modelId="{AF799089-372E-4BF9-9296-E5DF02ACB49E}" type="presParOf" srcId="{3E5763EB-748C-48AD-9467-5E8BB9F10036}" destId="{8667FE6A-FADF-4A0D-BC73-AB97AC3994ED}" srcOrd="3" destOrd="0" presId="urn:microsoft.com/office/officeart/2008/layout/VerticalCurvedList"/>
    <dgm:cxn modelId="{6A0012B4-8D56-404F-BAA5-CF72E4C0B4AC}" type="presParOf" srcId="{255BAD2A-5381-43E5-B916-326C3DE73513}" destId="{AB1A7B01-934F-4E1A-9896-D8CCD5518BCC}" srcOrd="1" destOrd="0" presId="urn:microsoft.com/office/officeart/2008/layout/VerticalCurvedList"/>
    <dgm:cxn modelId="{C908EFE6-84D1-45D0-BC61-3B7F40F18626}" type="presParOf" srcId="{255BAD2A-5381-43E5-B916-326C3DE73513}" destId="{3510D1ED-1217-4EF6-B0EB-5CD4E4A9EFE7}" srcOrd="2" destOrd="0" presId="urn:microsoft.com/office/officeart/2008/layout/VerticalCurvedList"/>
    <dgm:cxn modelId="{5B3902E0-FF80-482C-8DFC-CB0FFA937569}" type="presParOf" srcId="{3510D1ED-1217-4EF6-B0EB-5CD4E4A9EFE7}" destId="{F204E98B-4F07-4074-966D-24A718DB6C77}" srcOrd="0" destOrd="0" presId="urn:microsoft.com/office/officeart/2008/layout/VerticalCurvedList"/>
    <dgm:cxn modelId="{954D2B6E-AC3C-402D-BC47-B76FA8AFC204}" type="presParOf" srcId="{255BAD2A-5381-43E5-B916-326C3DE73513}" destId="{36104D4D-2532-438A-8EEB-DB0F0F7F80A4}" srcOrd="3" destOrd="0" presId="urn:microsoft.com/office/officeart/2008/layout/VerticalCurvedList"/>
    <dgm:cxn modelId="{2D146349-8A6F-4F4B-AA07-215E8144A615}" type="presParOf" srcId="{255BAD2A-5381-43E5-B916-326C3DE73513}" destId="{012B419D-8C6E-443D-A208-A618FCFCAC19}" srcOrd="4" destOrd="0" presId="urn:microsoft.com/office/officeart/2008/layout/VerticalCurvedList"/>
    <dgm:cxn modelId="{774B7FFD-86CE-47FD-84BF-164E44378C23}" type="presParOf" srcId="{012B419D-8C6E-443D-A208-A618FCFCAC19}" destId="{0887B38D-8A32-4A4A-97C6-8B63FB319F4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7CFE9C-2750-4121-9B3B-3EE00574C8F1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3BD35F-B874-4747-8D19-C54F2D08B95E}">
      <dgm:prSet phldrT="[Text]" custT="1"/>
      <dgm:spPr/>
      <dgm:t>
        <a:bodyPr/>
        <a:lstStyle/>
        <a:p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nhất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tập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trung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xây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dựng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cố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tổ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vững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mạnh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làm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cơ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sở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để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thực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hiện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tốt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năng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thiếu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65E1E92D-8A1A-44BD-9A12-2AAB59E90091}" type="parTrans" cxnId="{3C3A49B2-173D-4BBA-B159-F7EFDC35BFDD}">
      <dgm:prSet/>
      <dgm:spPr/>
      <dgm:t>
        <a:bodyPr/>
        <a:lstStyle/>
        <a:p>
          <a:endParaRPr lang="en-US"/>
        </a:p>
      </dgm:t>
    </dgm:pt>
    <dgm:pt modelId="{D8D23D84-FFF6-4EC0-AD69-4A153BD260FB}" type="sibTrans" cxnId="{3C3A49B2-173D-4BBA-B159-F7EFDC35BFDD}">
      <dgm:prSet/>
      <dgm:spPr/>
      <dgm:t>
        <a:bodyPr/>
        <a:lstStyle/>
        <a:p>
          <a:endParaRPr lang="en-US"/>
        </a:p>
      </dgm:t>
    </dgm:pt>
    <dgm:pt modelId="{63D49CD5-5324-4A3A-AFB5-BECC50D082CD}">
      <dgm:prSet phldrT="[Text]" custT="1"/>
      <dgm:spPr/>
      <dgm:t>
        <a:bodyPr/>
        <a:lstStyle/>
        <a:p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hai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tiếp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tục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đẩy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mạnh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tuyên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truyền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“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Học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tập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làm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theo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phong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cách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Hồ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</a:t>
          </a:r>
          <a:r>
            <a:rPr lang="en-US" sz="20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Minh”</a:t>
          </a:r>
          <a:endParaRPr lang="en-US" sz="2000" dirty="0"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9F67FB8B-9F1E-4A8B-A650-BE224EDBB7C4}" type="parTrans" cxnId="{231B5765-E0DA-40B9-91B7-895A2D0EB7DD}">
      <dgm:prSet/>
      <dgm:spPr/>
      <dgm:t>
        <a:bodyPr/>
        <a:lstStyle/>
        <a:p>
          <a:endParaRPr lang="en-US"/>
        </a:p>
      </dgm:t>
    </dgm:pt>
    <dgm:pt modelId="{89BA8670-9873-4833-B1DB-AC871986D0DD}" type="sibTrans" cxnId="{231B5765-E0DA-40B9-91B7-895A2D0EB7DD}">
      <dgm:prSet/>
      <dgm:spPr/>
      <dgm:t>
        <a:bodyPr/>
        <a:lstStyle/>
        <a:p>
          <a:endParaRPr lang="en-US"/>
        </a:p>
      </dgm:t>
    </dgm:pt>
    <dgm:pt modelId="{FCEB1B27-6290-4A66-AFEE-ADBE7300EC75}" type="pres">
      <dgm:prSet presAssocID="{9A7CFE9C-2750-4121-9B3B-3EE00574C8F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255BAD2A-5381-43E5-B916-326C3DE73513}" type="pres">
      <dgm:prSet presAssocID="{9A7CFE9C-2750-4121-9B3B-3EE00574C8F1}" presName="Name1" presStyleCnt="0"/>
      <dgm:spPr/>
    </dgm:pt>
    <dgm:pt modelId="{3E5763EB-748C-48AD-9467-5E8BB9F10036}" type="pres">
      <dgm:prSet presAssocID="{9A7CFE9C-2750-4121-9B3B-3EE00574C8F1}" presName="cycle" presStyleCnt="0"/>
      <dgm:spPr/>
    </dgm:pt>
    <dgm:pt modelId="{EC312897-52C0-48A0-BD59-C60CB052457E}" type="pres">
      <dgm:prSet presAssocID="{9A7CFE9C-2750-4121-9B3B-3EE00574C8F1}" presName="srcNode" presStyleLbl="node1" presStyleIdx="0" presStyleCnt="2"/>
      <dgm:spPr/>
    </dgm:pt>
    <dgm:pt modelId="{6FFB24E4-0A70-45F8-8ECA-23DC84AC3967}" type="pres">
      <dgm:prSet presAssocID="{9A7CFE9C-2750-4121-9B3B-3EE00574C8F1}" presName="conn" presStyleLbl="parChTrans1D2" presStyleIdx="0" presStyleCnt="1"/>
      <dgm:spPr/>
      <dgm:t>
        <a:bodyPr/>
        <a:lstStyle/>
        <a:p>
          <a:endParaRPr lang="en-US"/>
        </a:p>
      </dgm:t>
    </dgm:pt>
    <dgm:pt modelId="{265D48F4-DDBD-4DEB-89C6-63BF946A13CF}" type="pres">
      <dgm:prSet presAssocID="{9A7CFE9C-2750-4121-9B3B-3EE00574C8F1}" presName="extraNode" presStyleLbl="node1" presStyleIdx="0" presStyleCnt="2"/>
      <dgm:spPr/>
    </dgm:pt>
    <dgm:pt modelId="{8667FE6A-FADF-4A0D-BC73-AB97AC3994ED}" type="pres">
      <dgm:prSet presAssocID="{9A7CFE9C-2750-4121-9B3B-3EE00574C8F1}" presName="dstNode" presStyleLbl="node1" presStyleIdx="0" presStyleCnt="2"/>
      <dgm:spPr/>
    </dgm:pt>
    <dgm:pt modelId="{AB1A7B01-934F-4E1A-9896-D8CCD5518BCC}" type="pres">
      <dgm:prSet presAssocID="{0B3BD35F-B874-4747-8D19-C54F2D08B95E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0D1ED-1217-4EF6-B0EB-5CD4E4A9EFE7}" type="pres">
      <dgm:prSet presAssocID="{0B3BD35F-B874-4747-8D19-C54F2D08B95E}" presName="accent_1" presStyleCnt="0"/>
      <dgm:spPr/>
    </dgm:pt>
    <dgm:pt modelId="{F204E98B-4F07-4074-966D-24A718DB6C77}" type="pres">
      <dgm:prSet presAssocID="{0B3BD35F-B874-4747-8D19-C54F2D08B95E}" presName="accentRepeatNode" presStyleLbl="solidFgAcc1" presStyleIdx="0" presStyleCnt="2"/>
      <dgm:spPr/>
    </dgm:pt>
    <dgm:pt modelId="{36104D4D-2532-438A-8EEB-DB0F0F7F80A4}" type="pres">
      <dgm:prSet presAssocID="{63D49CD5-5324-4A3A-AFB5-BECC50D082CD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2B419D-8C6E-443D-A208-A618FCFCAC19}" type="pres">
      <dgm:prSet presAssocID="{63D49CD5-5324-4A3A-AFB5-BECC50D082CD}" presName="accent_2" presStyleCnt="0"/>
      <dgm:spPr/>
    </dgm:pt>
    <dgm:pt modelId="{0887B38D-8A32-4A4A-97C6-8B63FB319F4A}" type="pres">
      <dgm:prSet presAssocID="{63D49CD5-5324-4A3A-AFB5-BECC50D082CD}" presName="accentRepeatNode" presStyleLbl="solidFgAcc1" presStyleIdx="1" presStyleCnt="2"/>
      <dgm:spPr/>
    </dgm:pt>
  </dgm:ptLst>
  <dgm:cxnLst>
    <dgm:cxn modelId="{61B0F25A-B546-43B9-A898-E3ADB7C5F327}" type="presOf" srcId="{9A7CFE9C-2750-4121-9B3B-3EE00574C8F1}" destId="{FCEB1B27-6290-4A66-AFEE-ADBE7300EC75}" srcOrd="0" destOrd="0" presId="urn:microsoft.com/office/officeart/2008/layout/VerticalCurvedList"/>
    <dgm:cxn modelId="{231B5765-E0DA-40B9-91B7-895A2D0EB7DD}" srcId="{9A7CFE9C-2750-4121-9B3B-3EE00574C8F1}" destId="{63D49CD5-5324-4A3A-AFB5-BECC50D082CD}" srcOrd="1" destOrd="0" parTransId="{9F67FB8B-9F1E-4A8B-A650-BE224EDBB7C4}" sibTransId="{89BA8670-9873-4833-B1DB-AC871986D0DD}"/>
    <dgm:cxn modelId="{042D2B7C-3006-4364-970B-8D719EAFDC81}" type="presOf" srcId="{0B3BD35F-B874-4747-8D19-C54F2D08B95E}" destId="{AB1A7B01-934F-4E1A-9896-D8CCD5518BCC}" srcOrd="0" destOrd="0" presId="urn:microsoft.com/office/officeart/2008/layout/VerticalCurvedList"/>
    <dgm:cxn modelId="{24628D40-92B5-467E-9163-1DC093B805EB}" type="presOf" srcId="{D8D23D84-FFF6-4EC0-AD69-4A153BD260FB}" destId="{6FFB24E4-0A70-45F8-8ECA-23DC84AC3967}" srcOrd="0" destOrd="0" presId="urn:microsoft.com/office/officeart/2008/layout/VerticalCurvedList"/>
    <dgm:cxn modelId="{0E7095F4-F5D6-4E26-893E-908A09DCC650}" type="presOf" srcId="{63D49CD5-5324-4A3A-AFB5-BECC50D082CD}" destId="{36104D4D-2532-438A-8EEB-DB0F0F7F80A4}" srcOrd="0" destOrd="0" presId="urn:microsoft.com/office/officeart/2008/layout/VerticalCurvedList"/>
    <dgm:cxn modelId="{3C3A49B2-173D-4BBA-B159-F7EFDC35BFDD}" srcId="{9A7CFE9C-2750-4121-9B3B-3EE00574C8F1}" destId="{0B3BD35F-B874-4747-8D19-C54F2D08B95E}" srcOrd="0" destOrd="0" parTransId="{65E1E92D-8A1A-44BD-9A12-2AAB59E90091}" sibTransId="{D8D23D84-FFF6-4EC0-AD69-4A153BD260FB}"/>
    <dgm:cxn modelId="{11A66181-CF8F-45C3-8DAA-42B69550DB61}" type="presParOf" srcId="{FCEB1B27-6290-4A66-AFEE-ADBE7300EC75}" destId="{255BAD2A-5381-43E5-B916-326C3DE73513}" srcOrd="0" destOrd="0" presId="urn:microsoft.com/office/officeart/2008/layout/VerticalCurvedList"/>
    <dgm:cxn modelId="{0F9FE7EA-BA97-477F-AD2B-B023D8897DF0}" type="presParOf" srcId="{255BAD2A-5381-43E5-B916-326C3DE73513}" destId="{3E5763EB-748C-48AD-9467-5E8BB9F10036}" srcOrd="0" destOrd="0" presId="urn:microsoft.com/office/officeart/2008/layout/VerticalCurvedList"/>
    <dgm:cxn modelId="{660F022C-31AA-4CA2-8F57-F7099F4C62F2}" type="presParOf" srcId="{3E5763EB-748C-48AD-9467-5E8BB9F10036}" destId="{EC312897-52C0-48A0-BD59-C60CB052457E}" srcOrd="0" destOrd="0" presId="urn:microsoft.com/office/officeart/2008/layout/VerticalCurvedList"/>
    <dgm:cxn modelId="{B4E1B2DF-F502-4DEE-BF6A-E76B783C62A9}" type="presParOf" srcId="{3E5763EB-748C-48AD-9467-5E8BB9F10036}" destId="{6FFB24E4-0A70-45F8-8ECA-23DC84AC3967}" srcOrd="1" destOrd="0" presId="urn:microsoft.com/office/officeart/2008/layout/VerticalCurvedList"/>
    <dgm:cxn modelId="{34155EAC-A020-412A-846F-C5030D6E53D7}" type="presParOf" srcId="{3E5763EB-748C-48AD-9467-5E8BB9F10036}" destId="{265D48F4-DDBD-4DEB-89C6-63BF946A13CF}" srcOrd="2" destOrd="0" presId="urn:microsoft.com/office/officeart/2008/layout/VerticalCurvedList"/>
    <dgm:cxn modelId="{AF799089-372E-4BF9-9296-E5DF02ACB49E}" type="presParOf" srcId="{3E5763EB-748C-48AD-9467-5E8BB9F10036}" destId="{8667FE6A-FADF-4A0D-BC73-AB97AC3994ED}" srcOrd="3" destOrd="0" presId="urn:microsoft.com/office/officeart/2008/layout/VerticalCurvedList"/>
    <dgm:cxn modelId="{6A0012B4-8D56-404F-BAA5-CF72E4C0B4AC}" type="presParOf" srcId="{255BAD2A-5381-43E5-B916-326C3DE73513}" destId="{AB1A7B01-934F-4E1A-9896-D8CCD5518BCC}" srcOrd="1" destOrd="0" presId="urn:microsoft.com/office/officeart/2008/layout/VerticalCurvedList"/>
    <dgm:cxn modelId="{C908EFE6-84D1-45D0-BC61-3B7F40F18626}" type="presParOf" srcId="{255BAD2A-5381-43E5-B916-326C3DE73513}" destId="{3510D1ED-1217-4EF6-B0EB-5CD4E4A9EFE7}" srcOrd="2" destOrd="0" presId="urn:microsoft.com/office/officeart/2008/layout/VerticalCurvedList"/>
    <dgm:cxn modelId="{5B3902E0-FF80-482C-8DFC-CB0FFA937569}" type="presParOf" srcId="{3510D1ED-1217-4EF6-B0EB-5CD4E4A9EFE7}" destId="{F204E98B-4F07-4074-966D-24A718DB6C77}" srcOrd="0" destOrd="0" presId="urn:microsoft.com/office/officeart/2008/layout/VerticalCurvedList"/>
    <dgm:cxn modelId="{954D2B6E-AC3C-402D-BC47-B76FA8AFC204}" type="presParOf" srcId="{255BAD2A-5381-43E5-B916-326C3DE73513}" destId="{36104D4D-2532-438A-8EEB-DB0F0F7F80A4}" srcOrd="3" destOrd="0" presId="urn:microsoft.com/office/officeart/2008/layout/VerticalCurvedList"/>
    <dgm:cxn modelId="{2D146349-8A6F-4F4B-AA07-215E8144A615}" type="presParOf" srcId="{255BAD2A-5381-43E5-B916-326C3DE73513}" destId="{012B419D-8C6E-443D-A208-A618FCFCAC19}" srcOrd="4" destOrd="0" presId="urn:microsoft.com/office/officeart/2008/layout/VerticalCurvedList"/>
    <dgm:cxn modelId="{774B7FFD-86CE-47FD-84BF-164E44378C23}" type="presParOf" srcId="{012B419D-8C6E-443D-A208-A618FCFCAC19}" destId="{0887B38D-8A32-4A4A-97C6-8B63FB319F4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1A4BF-F423-498A-94FA-42854E786CFF}">
      <dsp:nvSpPr>
        <dsp:cNvPr id="0" name=""/>
        <dsp:cNvSpPr/>
      </dsp:nvSpPr>
      <dsp:spPr>
        <a:xfrm>
          <a:off x="1004" y="196564"/>
          <a:ext cx="3917900" cy="23507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Một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là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đất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nước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dân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tộc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phải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“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Trung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nước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hiếu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dân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”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sp:txBody>
      <dsp:txXfrm>
        <a:off x="1004" y="196564"/>
        <a:ext cx="3917900" cy="2350740"/>
      </dsp:txXfrm>
    </dsp:sp>
    <dsp:sp modelId="{613F924B-8309-44E8-B169-B0F16F19FDD1}">
      <dsp:nvSpPr>
        <dsp:cNvPr id="0" name=""/>
        <dsp:cNvSpPr/>
      </dsp:nvSpPr>
      <dsp:spPr>
        <a:xfrm>
          <a:off x="4310695" y="196564"/>
          <a:ext cx="3917900" cy="23507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Hai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là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với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mọi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người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phải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“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Yêu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thương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con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người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sống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có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nghĩa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có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tình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”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sp:txBody>
      <dsp:txXfrm>
        <a:off x="4310695" y="196564"/>
        <a:ext cx="3917900" cy="2350740"/>
      </dsp:txXfrm>
    </dsp:sp>
    <dsp:sp modelId="{D1D9E7A7-CFDC-4A49-BF96-52811D4D7FD0}">
      <dsp:nvSpPr>
        <dsp:cNvPr id="0" name=""/>
        <dsp:cNvSpPr/>
      </dsp:nvSpPr>
      <dsp:spPr>
        <a:xfrm>
          <a:off x="1004" y="2939095"/>
          <a:ext cx="3917900" cy="23507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Ba là, với mình phải thực sự “Cần, kiệm, liêm, chính, chí công vô tư”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sp:txBody>
      <dsp:txXfrm>
        <a:off x="1004" y="2939095"/>
        <a:ext cx="3917900" cy="2350740"/>
      </dsp:txXfrm>
    </dsp:sp>
    <dsp:sp modelId="{01899619-0D6B-4600-972C-F36311860B6A}">
      <dsp:nvSpPr>
        <dsp:cNvPr id="0" name=""/>
        <dsp:cNvSpPr/>
      </dsp:nvSpPr>
      <dsp:spPr>
        <a:xfrm>
          <a:off x="4310695" y="2939095"/>
          <a:ext cx="3917900" cy="23507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smtClean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rPr>
            <a:t>Bốn là, với toàn nhân loại phải có “Tinh thần quốc tế trong sáng”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  <a:cs typeface="Times New Roman" panose="02020603050405020304" pitchFamily="18" charset="0"/>
          </a:endParaRPr>
        </a:p>
      </dsp:txBody>
      <dsp:txXfrm>
        <a:off x="4310695" y="2939095"/>
        <a:ext cx="3917900" cy="2350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6431E-DB7E-42A1-AA4B-98B8F24C6D15}">
      <dsp:nvSpPr>
        <dsp:cNvPr id="0" name=""/>
        <dsp:cNvSpPr/>
      </dsp:nvSpPr>
      <dsp:spPr>
        <a:xfrm>
          <a:off x="0" y="529577"/>
          <a:ext cx="11887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F468-0F47-4F60-8727-0D6080AF2EC5}">
      <dsp:nvSpPr>
        <dsp:cNvPr id="0" name=""/>
        <dsp:cNvSpPr/>
      </dsp:nvSpPr>
      <dsp:spPr>
        <a:xfrm>
          <a:off x="320050" y="28458"/>
          <a:ext cx="10972789" cy="91439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4516" tIns="0" rIns="314516" bIns="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nhiều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cuộc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trực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tuyến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tìm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hiểu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Bác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364687" y="73095"/>
        <a:ext cx="10883515" cy="825124"/>
      </dsp:txXfrm>
    </dsp:sp>
    <dsp:sp modelId="{FA3DDD48-B461-4045-A983-0D9B3C33697B}">
      <dsp:nvSpPr>
        <dsp:cNvPr id="0" name=""/>
        <dsp:cNvSpPr/>
      </dsp:nvSpPr>
      <dsp:spPr>
        <a:xfrm>
          <a:off x="0" y="1636882"/>
          <a:ext cx="11887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F55E7-3E3A-4DEC-9525-41285B255AC6}">
      <dsp:nvSpPr>
        <dsp:cNvPr id="0" name=""/>
        <dsp:cNvSpPr/>
      </dsp:nvSpPr>
      <dsp:spPr>
        <a:xfrm>
          <a:off x="320050" y="1386377"/>
          <a:ext cx="10972789" cy="6637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4516" tIns="0" rIns="314516" bIns="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Phong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trào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tình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nguyện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tiếp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tục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được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đẩy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mạnh</a:t>
          </a:r>
          <a:endParaRPr lang="en-US" sz="2000" kern="1200" dirty="0"/>
        </a:p>
      </dsp:txBody>
      <dsp:txXfrm>
        <a:off x="352453" y="1418780"/>
        <a:ext cx="10907983" cy="598979"/>
      </dsp:txXfrm>
    </dsp:sp>
    <dsp:sp modelId="{4C758F87-EB6A-4045-AC53-CC2FFFE838F1}">
      <dsp:nvSpPr>
        <dsp:cNvPr id="0" name=""/>
        <dsp:cNvSpPr/>
      </dsp:nvSpPr>
      <dsp:spPr>
        <a:xfrm>
          <a:off x="0" y="3028665"/>
          <a:ext cx="11887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4136C8-4CFB-49D4-AC29-389A1345FBB4}">
      <dsp:nvSpPr>
        <dsp:cNvPr id="0" name=""/>
        <dsp:cNvSpPr/>
      </dsp:nvSpPr>
      <dsp:spPr>
        <a:xfrm>
          <a:off x="320050" y="2493682"/>
          <a:ext cx="10972789" cy="94826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4516" tIns="0" rIns="314516" bIns="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Thông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qua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hoạt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động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thực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tiễn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tổ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mặt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trận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tập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hợp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kết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không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ngừng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được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xây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dựng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cố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mở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rộng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;</a:t>
          </a:r>
          <a:endParaRPr lang="en-US" sz="2000" kern="1200" dirty="0"/>
        </a:p>
      </dsp:txBody>
      <dsp:txXfrm>
        <a:off x="366340" y="2539972"/>
        <a:ext cx="10880209" cy="855682"/>
      </dsp:txXfrm>
    </dsp:sp>
    <dsp:sp modelId="{EEFCE29D-BF11-4CE5-9F15-628C58C58565}">
      <dsp:nvSpPr>
        <dsp:cNvPr id="0" name=""/>
        <dsp:cNvSpPr/>
      </dsp:nvSpPr>
      <dsp:spPr>
        <a:xfrm>
          <a:off x="0" y="4295141"/>
          <a:ext cx="118872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2E64C-7E31-437B-96AA-2342F657AF1F}">
      <dsp:nvSpPr>
        <dsp:cNvPr id="0" name=""/>
        <dsp:cNvSpPr/>
      </dsp:nvSpPr>
      <dsp:spPr>
        <a:xfrm>
          <a:off x="320050" y="3885465"/>
          <a:ext cx="10972789" cy="82295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4516" tIns="0" rIns="314516" bIns="0" numCol="1" spcCol="1270" anchor="ctr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Đội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ngũ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bộ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ngày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càng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trở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thành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nguồn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bộ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trẻ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dồi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dào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Đảng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quyền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thể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ở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cấp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.</a:t>
          </a:r>
          <a:endParaRPr lang="en-US" sz="2000" kern="1200" dirty="0"/>
        </a:p>
      </dsp:txBody>
      <dsp:txXfrm>
        <a:off x="360223" y="3925638"/>
        <a:ext cx="10892443" cy="7426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6431E-DB7E-42A1-AA4B-98B8F24C6D15}">
      <dsp:nvSpPr>
        <dsp:cNvPr id="0" name=""/>
        <dsp:cNvSpPr/>
      </dsp:nvSpPr>
      <dsp:spPr>
        <a:xfrm>
          <a:off x="0" y="1109113"/>
          <a:ext cx="11887200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F468-0F47-4F60-8727-0D6080AF2EC5}">
      <dsp:nvSpPr>
        <dsp:cNvPr id="0" name=""/>
        <dsp:cNvSpPr/>
      </dsp:nvSpPr>
      <dsp:spPr>
        <a:xfrm>
          <a:off x="320050" y="35288"/>
          <a:ext cx="10972789" cy="19594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4516" tIns="0" rIns="314516" bIns="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Suy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thoái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trị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415701" y="130939"/>
        <a:ext cx="10781487" cy="1768123"/>
      </dsp:txXfrm>
    </dsp:sp>
    <dsp:sp modelId="{FA3DDD48-B461-4045-A983-0D9B3C33697B}">
      <dsp:nvSpPr>
        <dsp:cNvPr id="0" name=""/>
        <dsp:cNvSpPr/>
      </dsp:nvSpPr>
      <dsp:spPr>
        <a:xfrm>
          <a:off x="0" y="3481911"/>
          <a:ext cx="11887200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F55E7-3E3A-4DEC-9525-41285B255AC6}">
      <dsp:nvSpPr>
        <dsp:cNvPr id="0" name=""/>
        <dsp:cNvSpPr/>
      </dsp:nvSpPr>
      <dsp:spPr>
        <a:xfrm>
          <a:off x="320050" y="2945113"/>
          <a:ext cx="10972789" cy="142239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4516" tIns="0" rIns="314516" bIns="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Suy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thoái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đực</a:t>
          </a:r>
          <a:endParaRPr lang="en-US" sz="2000" kern="1200" dirty="0"/>
        </a:p>
      </dsp:txBody>
      <dsp:txXfrm>
        <a:off x="389486" y="3014549"/>
        <a:ext cx="10833917" cy="12835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1CF72-90F0-40A1-BE41-225DCA8CD991}">
      <dsp:nvSpPr>
        <dsp:cNvPr id="0" name=""/>
        <dsp:cNvSpPr/>
      </dsp:nvSpPr>
      <dsp:spPr>
        <a:xfrm rot="16200000">
          <a:off x="-543371" y="544710"/>
          <a:ext cx="4572000" cy="3482578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nhất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mỗi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trường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cần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bổ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sung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thêm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một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số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nguyên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tắc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cơ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bản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trong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ứng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xử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sinh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endParaRPr lang="en-US" sz="2000" kern="1200" dirty="0"/>
        </a:p>
      </dsp:txBody>
      <dsp:txXfrm rot="5400000">
        <a:off x="1340" y="914399"/>
        <a:ext cx="3482578" cy="2743200"/>
      </dsp:txXfrm>
    </dsp:sp>
    <dsp:sp modelId="{CF951EDE-F41F-4EF3-889D-AF0463950FED}">
      <dsp:nvSpPr>
        <dsp:cNvPr id="0" name=""/>
        <dsp:cNvSpPr/>
      </dsp:nvSpPr>
      <dsp:spPr>
        <a:xfrm rot="16200000">
          <a:off x="3200400" y="544710"/>
          <a:ext cx="4572000" cy="3482578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hai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để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được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hiệu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quả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cao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trong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sinh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thì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bản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thân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mỗi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giảng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phải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tấm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gương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endParaRPr lang="en-US" sz="2000" kern="1200" dirty="0"/>
        </a:p>
      </dsp:txBody>
      <dsp:txXfrm rot="5400000">
        <a:off x="3745111" y="914399"/>
        <a:ext cx="3482578" cy="2743200"/>
      </dsp:txXfrm>
    </dsp:sp>
    <dsp:sp modelId="{26F59B8A-12A4-4BC3-A608-86EAEC0F5016}">
      <dsp:nvSpPr>
        <dsp:cNvPr id="0" name=""/>
        <dsp:cNvSpPr/>
      </dsp:nvSpPr>
      <dsp:spPr>
        <a:xfrm rot="16200000">
          <a:off x="6944171" y="544710"/>
          <a:ext cx="4572000" cy="3482578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trường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cần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phát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huy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hơn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nữa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vai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trò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tổ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Hội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trong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sinh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viên</a:t>
          </a:r>
          <a:endParaRPr lang="en-US" sz="2000" kern="1200" dirty="0"/>
        </a:p>
      </dsp:txBody>
      <dsp:txXfrm rot="5400000">
        <a:off x="7488882" y="914399"/>
        <a:ext cx="3482578" cy="2743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B24E4-0A70-45F8-8ECA-23DC84AC3967}">
      <dsp:nvSpPr>
        <dsp:cNvPr id="0" name=""/>
        <dsp:cNvSpPr/>
      </dsp:nvSpPr>
      <dsp:spPr>
        <a:xfrm>
          <a:off x="-5129985" y="-791784"/>
          <a:ext cx="6155568" cy="6155568"/>
        </a:xfrm>
        <a:prstGeom prst="blockArc">
          <a:avLst>
            <a:gd name="adj1" fmla="val 18900000"/>
            <a:gd name="adj2" fmla="val 2700000"/>
            <a:gd name="adj3" fmla="val 351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1A7B01-934F-4E1A-9896-D8CCD5518BCC}">
      <dsp:nvSpPr>
        <dsp:cNvPr id="0" name=""/>
        <dsp:cNvSpPr/>
      </dsp:nvSpPr>
      <dsp:spPr>
        <a:xfrm>
          <a:off x="840447" y="653155"/>
          <a:ext cx="11022634" cy="130612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3674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Nâng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cao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nhận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thấm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nhuần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phong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Hồ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Minh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840447" y="653155"/>
        <a:ext cx="11022634" cy="1306128"/>
      </dsp:txXfrm>
    </dsp:sp>
    <dsp:sp modelId="{F204E98B-4F07-4074-966D-24A718DB6C77}">
      <dsp:nvSpPr>
        <dsp:cNvPr id="0" name=""/>
        <dsp:cNvSpPr/>
      </dsp:nvSpPr>
      <dsp:spPr>
        <a:xfrm>
          <a:off x="24117" y="489889"/>
          <a:ext cx="1632661" cy="163266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6104D4D-2532-438A-8EEB-DB0F0F7F80A4}">
      <dsp:nvSpPr>
        <dsp:cNvPr id="0" name=""/>
        <dsp:cNvSpPr/>
      </dsp:nvSpPr>
      <dsp:spPr>
        <a:xfrm>
          <a:off x="840447" y="2612715"/>
          <a:ext cx="11022634" cy="130612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3674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Kết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hợp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nhuần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nhuyễn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giữa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lý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luận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thực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tiễn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bên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cạnh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công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tác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cũng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cần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nâng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cao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sự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rèn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luyện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về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trị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840447" y="2612715"/>
        <a:ext cx="11022634" cy="1306128"/>
      </dsp:txXfrm>
    </dsp:sp>
    <dsp:sp modelId="{0887B38D-8A32-4A4A-97C6-8B63FB319F4A}">
      <dsp:nvSpPr>
        <dsp:cNvPr id="0" name=""/>
        <dsp:cNvSpPr/>
      </dsp:nvSpPr>
      <dsp:spPr>
        <a:xfrm>
          <a:off x="24117" y="2449449"/>
          <a:ext cx="1632661" cy="163266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FB24E4-0A70-45F8-8ECA-23DC84AC3967}">
      <dsp:nvSpPr>
        <dsp:cNvPr id="0" name=""/>
        <dsp:cNvSpPr/>
      </dsp:nvSpPr>
      <dsp:spPr>
        <a:xfrm>
          <a:off x="-5129985" y="-791784"/>
          <a:ext cx="6155568" cy="6155568"/>
        </a:xfrm>
        <a:prstGeom prst="blockArc">
          <a:avLst>
            <a:gd name="adj1" fmla="val 18900000"/>
            <a:gd name="adj2" fmla="val 2700000"/>
            <a:gd name="adj3" fmla="val 351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1A7B01-934F-4E1A-9896-D8CCD5518BCC}">
      <dsp:nvSpPr>
        <dsp:cNvPr id="0" name=""/>
        <dsp:cNvSpPr/>
      </dsp:nvSpPr>
      <dsp:spPr>
        <a:xfrm>
          <a:off x="840447" y="653155"/>
          <a:ext cx="11022634" cy="130612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3674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nhất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tập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trung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xây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dựng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củng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cố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tổ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Đoàn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vững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mạnh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làm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cơ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sở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để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thực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hiện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tốt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năng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giáo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dục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thanh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thiếu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niên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840447" y="653155"/>
        <a:ext cx="11022634" cy="1306128"/>
      </dsp:txXfrm>
    </dsp:sp>
    <dsp:sp modelId="{F204E98B-4F07-4074-966D-24A718DB6C77}">
      <dsp:nvSpPr>
        <dsp:cNvPr id="0" name=""/>
        <dsp:cNvSpPr/>
      </dsp:nvSpPr>
      <dsp:spPr>
        <a:xfrm>
          <a:off x="24117" y="489889"/>
          <a:ext cx="1632661" cy="163266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6104D4D-2532-438A-8EEB-DB0F0F7F80A4}">
      <dsp:nvSpPr>
        <dsp:cNvPr id="0" name=""/>
        <dsp:cNvSpPr/>
      </dsp:nvSpPr>
      <dsp:spPr>
        <a:xfrm>
          <a:off x="840447" y="2612715"/>
          <a:ext cx="11022634" cy="130612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3674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Thứ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hai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tiếp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tục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đẩy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mạnh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tuyên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truyền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“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Học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tập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và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làm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theo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tưởng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đạo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đức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,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phong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cách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Hồ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2000" kern="1200" dirty="0" err="1" smtClean="0">
              <a:latin typeface="Segoe UI Black" panose="020B0A02040204020203" pitchFamily="34" charset="0"/>
              <a:ea typeface="Segoe UI Black" panose="020B0A02040204020203" pitchFamily="34" charset="0"/>
            </a:rPr>
            <a:t>Chí</a:t>
          </a:r>
          <a:r>
            <a:rPr lang="en-US" sz="2000" kern="1200" dirty="0" smtClean="0">
              <a:latin typeface="Segoe UI Black" panose="020B0A02040204020203" pitchFamily="34" charset="0"/>
              <a:ea typeface="Segoe UI Black" panose="020B0A02040204020203" pitchFamily="34" charset="0"/>
            </a:rPr>
            <a:t> Minh”</a:t>
          </a:r>
          <a:endParaRPr lang="en-US" sz="2000" kern="1200" dirty="0"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840447" y="2612715"/>
        <a:ext cx="11022634" cy="1306128"/>
      </dsp:txXfrm>
    </dsp:sp>
    <dsp:sp modelId="{0887B38D-8A32-4A4A-97C6-8B63FB319F4A}">
      <dsp:nvSpPr>
        <dsp:cNvPr id="0" name=""/>
        <dsp:cNvSpPr/>
      </dsp:nvSpPr>
      <dsp:spPr>
        <a:xfrm>
          <a:off x="24117" y="2449449"/>
          <a:ext cx="1632661" cy="163266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6883B-7D46-4660-9EED-3758A5C15D65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57CBE-93CF-4770-AA94-E9ECC9EEC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813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EC1B9-EA69-40AE-A854-12A952960BA5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7D57C-3276-4C90-A375-A5560DB88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062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5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2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7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33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25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90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72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73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47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24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45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64148-FF65-45B1-871B-B9045B1EA166}" type="datetime1">
              <a:rPr lang="vi-VN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0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3DA1C-27A4-46A8-8E72-D8D14F4979E7}" type="datetime1">
              <a:rPr lang="vi-VN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9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0DD7B-BE99-49AB-ADA1-374F91193E0E}" type="datetime1">
              <a:rPr lang="vi-VN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06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0C40D-44B9-4607-B961-C405FAD40D1F}" type="datetime1">
              <a:rPr lang="vi-VN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0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A055-76FB-4F7E-BCB7-3AB9E04D066E}" type="datetime1">
              <a:rPr lang="vi-VN" smtClean="0"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8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5296C-9081-49D2-A2D8-D40F65066CDB}" type="datetime1">
              <a:rPr lang="vi-VN" smtClean="0"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48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60DA5-E519-46BA-B0B8-5D1F48F5A4BC}" type="datetime1">
              <a:rPr lang="vi-VN" smtClean="0"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01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CF5D-7813-4B88-A113-CC441CA1125D}" type="datetime1">
              <a:rPr lang="vi-VN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5948A-7583-4516-B078-81BBB8C1283B}" type="datetime1">
              <a:rPr lang="vi-VN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6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B89CA-00D2-481B-A197-99B5E96BB2AA}" type="datetime1">
              <a:rPr lang="vi-VN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00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3291-3FA2-444C-AB96-1938FAAD4A92}" type="datetime1">
              <a:rPr lang="vi-VN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1F64E-1C1E-44CE-84DF-6A214F3038F6}" type="datetime1">
              <a:rPr lang="vi-VN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72137-5E49-491E-9BD9-58782832E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0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9057" y="1484924"/>
            <a:ext cx="11887200" cy="1828800"/>
          </a:xfrm>
          <a:prstGeom prst="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THAM LUẬN </a:t>
            </a:r>
            <a:b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HỌC TẬP LÀM THEO </a:t>
            </a:r>
            <a:b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TẤM GƯƠNG ĐẠO ĐỨC HỒ CHÍ MINH</a:t>
            </a:r>
            <a:endParaRPr lang="en-US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0657" y="4034302"/>
            <a:ext cx="9144000" cy="182880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Người</a:t>
            </a:r>
            <a:r>
              <a:rPr lang="en-US" sz="2400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trình</a:t>
            </a:r>
            <a:r>
              <a:rPr lang="en-US" sz="2400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bày</a:t>
            </a:r>
            <a:r>
              <a:rPr lang="en-US" sz="2400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: </a:t>
            </a: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Nguyễn</a:t>
            </a:r>
            <a:r>
              <a:rPr lang="en-US" sz="2400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Lương</a:t>
            </a:r>
            <a:r>
              <a:rPr lang="en-US" sz="2400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Quang</a:t>
            </a:r>
            <a:endParaRPr lang="en-US" sz="2400" i="1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i="1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Lớp</a:t>
            </a:r>
            <a:r>
              <a:rPr lang="en-US" sz="2400" i="1" dirty="0">
                <a:latin typeface="Segoe UI Black" panose="020B0A02040204020203" pitchFamily="34" charset="0"/>
                <a:ea typeface="Segoe UI Black" panose="020B0A02040204020203" pitchFamily="34" charset="0"/>
              </a:rPr>
              <a:t>: </a:t>
            </a:r>
            <a:r>
              <a:rPr lang="en-US" sz="2400" i="1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61TĐH1</a:t>
            </a:r>
            <a:endParaRPr lang="en-US" sz="2400" i="1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30" name="Picture 6" descr="https://img4.thuthuatphanmem.vn/uploads/2020/07/05/anh-nen-background-dang-va-bac-ho_034746162.jpg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19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uiExpand="1" animBg="1"/>
      <p:bldP spid="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0657" y="2606040"/>
            <a:ext cx="9144000" cy="1828800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NỘI DUNG ĐẠO ĐỨC HỒ CHÍ MINH</a:t>
            </a:r>
            <a:endParaRPr lang="en-US" sz="4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738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16720" y="157242"/>
            <a:ext cx="9144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VỊ TRÍ CỦA ĐẠO ĐỨC TRONG ĐỜI SỐNG XÃ HỘI VÀ CỦA MỖI NGƯỜI</a:t>
            </a:r>
            <a:endParaRPr lang="en-US" sz="2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1886" y="1567812"/>
            <a:ext cx="5486400" cy="457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Chủ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tịch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Hồ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Chí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Minh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khẳng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định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đạo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đức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là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gốc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của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người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cách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mạng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muốn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làm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cách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mạng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phải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lấy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Hồ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Chí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Minh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coi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đạo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đức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là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đạo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đức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làm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gốc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.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nguồn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nuôi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dưỡng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và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phát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triển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con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người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như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gốc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của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cây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như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ngọn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nguồn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của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sông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suối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latin typeface="Segoe UI Black" panose="020B0A02040204020203" pitchFamily="34" charset="0"/>
                <a:ea typeface="Segoe UI Black" panose="020B0A02040204020203" pitchFamily="34" charset="0"/>
              </a:rPr>
              <a:t>Hồ</a:t>
            </a:r>
            <a:r>
              <a:rPr lang="en-US" sz="20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Chí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Minh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quan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niệm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giúp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cho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con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người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vững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vàng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đạo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đức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cách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mạng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là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chỗ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dựa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trong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mọi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thử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thách</a:t>
            </a:r>
            <a:r>
              <a:rPr lang="en-US" sz="2000" dirty="0">
                <a:latin typeface="Segoe UI Black" panose="020B0A02040204020203" pitchFamily="34" charset="0"/>
                <a:ea typeface="Segoe UI Black" panose="020B0A02040204020203" pitchFamily="34" charset="0"/>
              </a:rPr>
              <a:t>. </a:t>
            </a:r>
          </a:p>
        </p:txBody>
      </p:sp>
      <p:pic>
        <p:nvPicPr>
          <p:cNvPr id="2052" name="Picture 4" descr="https://scr.vn/wp-content/uploads/2020/07/%E1%BA%A2NH-B%C3%81C-H%E1%BB%92-%C4%90%E1%BA%B8P-NH%E1%BA%A4T-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509" y="2025012"/>
            <a:ext cx="535258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4950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16720" y="157242"/>
            <a:ext cx="9144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NHỮNG PHẨM CHẤT ĐẠO ĐỨC CƠ BẢN CỦA CON NGƯỜI VIỆT NAM</a:t>
            </a:r>
            <a:endParaRPr lang="en-US" sz="2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168068674"/>
              </p:ext>
            </p:extLst>
          </p:nvPr>
        </p:nvGraphicFramePr>
        <p:xfrm>
          <a:off x="1977856" y="1228884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20765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06657" y="2606040"/>
            <a:ext cx="4572000" cy="1828800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THỰC TRẠNG</a:t>
            </a:r>
            <a:endParaRPr lang="en-US" sz="4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6301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" y="0"/>
            <a:ext cx="12185313" cy="704088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5407012" y="157242"/>
            <a:ext cx="27432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TÍCH CỰC</a:t>
            </a:r>
            <a:endParaRPr lang="en-US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733488099"/>
              </p:ext>
            </p:extLst>
          </p:nvPr>
        </p:nvGraphicFramePr>
        <p:xfrm>
          <a:off x="142147" y="1590540"/>
          <a:ext cx="11887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880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64136C8-4CFB-49D4-AC29-389A1345F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264136C8-4CFB-49D4-AC29-389A1345F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264136C8-4CFB-49D4-AC29-389A1345F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C758F87-EB6A-4045-AC53-CC2FFFE83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graphicEl>
                                              <a:dgm id="{4C758F87-EB6A-4045-AC53-CC2FFFE83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>
                                            <p:graphicEl>
                                              <a:dgm id="{4C758F87-EB6A-4045-AC53-CC2FFFE83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B02E64C-7E31-437B-96AA-2342F657A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1B02E64C-7E31-437B-96AA-2342F657A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>
                                            <p:graphicEl>
                                              <a:dgm id="{1B02E64C-7E31-437B-96AA-2342F657A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EFCE29D-BF11-4CE5-9F15-628C58C58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EEFCE29D-BF11-4CE5-9F15-628C58C58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EEFCE29D-BF11-4CE5-9F15-628C58C58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3">
                                            <p:graphicEl>
                                              <a:dgm id="{264136C8-4CFB-49D4-AC29-389A1345F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3">
                                            <p:graphicEl>
                                              <a:dgm id="{264136C8-4CFB-49D4-AC29-389A1345F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64136C8-4CFB-49D4-AC29-389A1345F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3">
                                            <p:graphicEl>
                                              <a:dgm id="{4C758F87-EB6A-4045-AC53-CC2FFFE83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3">
                                            <p:graphicEl>
                                              <a:dgm id="{4C758F87-EB6A-4045-AC53-CC2FFFE83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C758F87-EB6A-4045-AC53-CC2FFFE83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">
                                            <p:graphicEl>
                                              <a:dgm id="{1B02E64C-7E31-437B-96AA-2342F657A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1B02E64C-7E31-437B-96AA-2342F657A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B02E64C-7E31-437B-96AA-2342F657A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3">
                                            <p:graphicEl>
                                              <a:dgm id="{EEFCE29D-BF11-4CE5-9F15-628C58C58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3">
                                            <p:graphicEl>
                                              <a:dgm id="{EEFCE29D-BF11-4CE5-9F15-628C58C58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EFCE29D-BF11-4CE5-9F15-628C58C585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Graphic spid="13" grpId="0" uiExpand="1">
        <p:bldSub>
          <a:bldDgm bld="one"/>
        </p:bldSub>
      </p:bldGraphic>
      <p:bldGraphic spid="13" grpId="1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" y="0"/>
            <a:ext cx="12185313" cy="704088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5354760" y="157242"/>
            <a:ext cx="27432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TIÊU CỰC</a:t>
            </a:r>
            <a:endParaRPr lang="en-US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934714975"/>
              </p:ext>
            </p:extLst>
          </p:nvPr>
        </p:nvGraphicFramePr>
        <p:xfrm>
          <a:off x="142147" y="1590540"/>
          <a:ext cx="11887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5624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F5CF468-0F47-4F60-8727-0D6080AF2E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3B6431E-DB7E-42A1-AA4B-98B8F24C6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A5F55E7-3E3A-4DEC-9525-41285B255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A3DDD48-B461-4045-A983-0D9B3C336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Graphic spid="13" grpId="0" uiExpand="1">
        <p:bldSub>
          <a:bldDgm bld="one"/>
        </p:bldSub>
      </p:bldGraphic>
      <p:bldGraphic spid="13" grpId="1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06657" y="2606040"/>
            <a:ext cx="4572000" cy="1828800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GIẢI PHÁP</a:t>
            </a:r>
            <a:endParaRPr lang="en-US" sz="4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0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0586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" y="0"/>
            <a:ext cx="12185313" cy="704088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675490" y="157242"/>
            <a:ext cx="45720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VỀ PHÍA NHÀ TRƯỜNG</a:t>
            </a:r>
            <a:endParaRPr lang="en-US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05376230"/>
              </p:ext>
            </p:extLst>
          </p:nvPr>
        </p:nvGraphicFramePr>
        <p:xfrm>
          <a:off x="612943" y="1554129"/>
          <a:ext cx="10972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078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2C1CF72-90F0-40A1-BE41-225DCA8CD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951EDE-F41F-4EF3-889D-AF0463950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F59B8A-12A4-4BC3-A608-86EAEC0F50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" y="0"/>
            <a:ext cx="12185313" cy="704088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623239" y="245984"/>
            <a:ext cx="4729767" cy="82007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VỀ BẢN THÂN SINH VIÊN</a:t>
            </a:r>
            <a:endParaRPr lang="en-US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56310594"/>
              </p:ext>
            </p:extLst>
          </p:nvPr>
        </p:nvGraphicFramePr>
        <p:xfrm>
          <a:off x="155743" y="1562452"/>
          <a:ext cx="11887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63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" dur="500"/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" dur="500"/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" y="0"/>
            <a:ext cx="12185313" cy="7040880"/>
          </a:xfrm>
          <a:prstGeom prst="rect">
            <a:avLst/>
          </a:prstGeom>
        </p:spPr>
      </p:pic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049939" y="204402"/>
            <a:ext cx="6284247" cy="82007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VỀ PHÍA ĐOÀN TNCS HỒ CHÍ MINH</a:t>
            </a:r>
            <a:endParaRPr lang="en-US" sz="24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65774496"/>
              </p:ext>
            </p:extLst>
          </p:nvPr>
        </p:nvGraphicFramePr>
        <p:xfrm>
          <a:off x="155743" y="1562452"/>
          <a:ext cx="11887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86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FB24E4-0A70-45F8-8ECA-23DC84AC39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" dur="500"/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04E98B-4F07-4074-966D-24A718DB6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1A7B01-934F-4E1A-9896-D8CCD5518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87B38D-8A32-4A4A-97C6-8B63FB319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" dur="500"/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104D4D-2532-438A-8EEB-DB0F0F7F8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5313" cy="70408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0657" y="2606040"/>
            <a:ext cx="9144000" cy="1828800"/>
          </a:xfrm>
          <a:prstGeom prst="double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CHÚC HỘI NGHỊ TỔNG KẾT NĂM HỌC 2022 – 2023 KHỐI SINH VIÊN THÀNH CÔNG TỐT ĐẸP !!!</a:t>
            </a:r>
            <a:endParaRPr lang="en-US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6" name="Picture 6" descr="https://img4.thuthuatphanmem.vn/uploads/2020/07/05/anh-nen-background-dang-va-bac-ho_034746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" y="13647"/>
            <a:ext cx="1920240" cy="120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39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526</Words>
  <Application>Microsoft Office PowerPoint</Application>
  <PresentationFormat>Widescreen</PresentationFormat>
  <Paragraphs>33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 Black</vt:lpstr>
      <vt:lpstr>Times New Roman</vt:lpstr>
      <vt:lpstr>Office Theme</vt:lpstr>
      <vt:lpstr>THAM LUẬN  HỌC TẬP LÀM THEO  TẤM GƯƠNG ĐẠO ĐỨC HỒ CHÍ MINH</vt:lpstr>
      <vt:lpstr>NỘI DUNG ĐẠO ĐỨC HỒ CHÍ MINH</vt:lpstr>
      <vt:lpstr>VỊ TRÍ CỦA ĐẠO ĐỨC TRONG ĐỜI SỐNG XÃ HỘI VÀ CỦA MỖI NGƯỜI</vt:lpstr>
      <vt:lpstr>NHỮNG PHẨM CHẤT ĐẠO ĐỨC CƠ BẢN CỦA CON NGƯỜI VIỆT NAM</vt:lpstr>
      <vt:lpstr>THỰC TRẠNG</vt:lpstr>
      <vt:lpstr>TÍCH CỰC</vt:lpstr>
      <vt:lpstr>TIÊU CỰC</vt:lpstr>
      <vt:lpstr>GIẢI PHÁP</vt:lpstr>
      <vt:lpstr>VỀ PHÍA NHÀ TRƯỜNG</vt:lpstr>
      <vt:lpstr>VỀ BẢN THÂN SINH VIÊN</vt:lpstr>
      <vt:lpstr>VỀ PHÍA ĐOÀN TNCS HỒ CHÍ MINH</vt:lpstr>
      <vt:lpstr>CHÚC HỘI NGHỊ TỔNG KẾT NĂM HỌC 2022 – 2023 KHỐI SINH VIÊN THÀNH CÔNG TỐT ĐẸP 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THAM LUẬN CÔNG TÁC PHÁT TRIỂN ĐẢNG SINH VIÊN</dc:title>
  <dc:creator>ADMIN</dc:creator>
  <cp:lastModifiedBy>HOME</cp:lastModifiedBy>
  <cp:revision>65</cp:revision>
  <dcterms:created xsi:type="dcterms:W3CDTF">2022-10-22T16:52:35Z</dcterms:created>
  <dcterms:modified xsi:type="dcterms:W3CDTF">2023-11-12T02:01:25Z</dcterms:modified>
</cp:coreProperties>
</file>